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handoutMasterIdLst>
    <p:handoutMasterId r:id="rId83"/>
  </p:handoutMasterIdLst>
  <p:sldIdLst>
    <p:sldId id="274" r:id="rId5"/>
    <p:sldId id="271" r:id="rId6"/>
    <p:sldId id="257" r:id="rId7"/>
    <p:sldId id="258" r:id="rId8"/>
    <p:sldId id="259" r:id="rId9"/>
    <p:sldId id="275" r:id="rId10"/>
    <p:sldId id="261" r:id="rId11"/>
    <p:sldId id="269" r:id="rId12"/>
    <p:sldId id="270" r:id="rId13"/>
    <p:sldId id="276" r:id="rId14"/>
    <p:sldId id="272" r:id="rId15"/>
    <p:sldId id="273" r:id="rId16"/>
    <p:sldId id="277" r:id="rId17"/>
    <p:sldId id="278" r:id="rId18"/>
    <p:sldId id="279" r:id="rId19"/>
    <p:sldId id="280" r:id="rId20"/>
    <p:sldId id="281" r:id="rId21"/>
    <p:sldId id="282" r:id="rId22"/>
    <p:sldId id="262" r:id="rId23"/>
    <p:sldId id="263" r:id="rId24"/>
    <p:sldId id="264" r:id="rId25"/>
    <p:sldId id="265" r:id="rId26"/>
    <p:sldId id="266" r:id="rId27"/>
    <p:sldId id="267" r:id="rId28"/>
    <p:sldId id="268"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30" r:id="rId68"/>
    <p:sldId id="331" r:id="rId69"/>
    <p:sldId id="332" r:id="rId70"/>
    <p:sldId id="333" r:id="rId71"/>
    <p:sldId id="321" r:id="rId72"/>
    <p:sldId id="322" r:id="rId73"/>
    <p:sldId id="323" r:id="rId74"/>
    <p:sldId id="324" r:id="rId75"/>
    <p:sldId id="325" r:id="rId76"/>
    <p:sldId id="326" r:id="rId77"/>
    <p:sldId id="327" r:id="rId78"/>
    <p:sldId id="328" r:id="rId79"/>
    <p:sldId id="329" r:id="rId80"/>
    <p:sldId id="260" r:id="rId8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37"/>
    <p:restoredTop sz="96327" autoAdjust="0"/>
  </p:normalViewPr>
  <p:slideViewPr>
    <p:cSldViewPr snapToGrid="0">
      <p:cViewPr varScale="1">
        <p:scale>
          <a:sx n="70" d="100"/>
          <a:sy n="70" d="100"/>
        </p:scale>
        <p:origin x="216" y="14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494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D4136668-6857-41D1-917C-C91F2B9BDFA3}" type="datetime4">
              <a:rPr lang="en-AU" smtClean="0"/>
              <a:t>20 March 2023</a:t>
            </a:fld>
            <a:endParaRPr lang="en-AU"/>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F82ABE8-A107-4F42-8B0F-CF779649CC34}" type="slidenum">
              <a:rPr lang="en-AU" smtClean="0"/>
              <a:t>‹#›</a:t>
            </a:fld>
            <a:endParaRPr lang="en-AU"/>
          </a:p>
        </p:txBody>
      </p:sp>
    </p:spTree>
    <p:extLst>
      <p:ext uri="{BB962C8B-B14F-4D97-AF65-F5344CB8AC3E}">
        <p14:creationId xmlns:p14="http://schemas.microsoft.com/office/powerpoint/2010/main" val="40901370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South Street</a:t>
            </a:r>
          </a:p>
          <a:p>
            <a:endParaRPr lang="en-AU" dirty="0"/>
          </a:p>
          <a:p>
            <a:r>
              <a:rPr lang="en-AU" dirty="0"/>
              <a:t>We acknowledge that Murdoch University is situated on the lands of the </a:t>
            </a:r>
            <a:r>
              <a:rPr lang="en-AU" dirty="0" err="1"/>
              <a:t>Whadjuk</a:t>
            </a:r>
            <a:r>
              <a:rPr lang="en-AU" dirty="0"/>
              <a:t> and </a:t>
            </a:r>
            <a:r>
              <a:rPr lang="en-AU" dirty="0" err="1"/>
              <a:t>Binjareb</a:t>
            </a:r>
            <a:r>
              <a:rPr lang="en-AU" dirty="0"/>
              <a:t> Noongar people.</a:t>
            </a:r>
          </a:p>
          <a:p>
            <a:endParaRPr lang="en-AU" dirty="0"/>
          </a:p>
          <a:p>
            <a:r>
              <a:rPr lang="en-AU" dirty="0"/>
              <a:t>We pay our respect to their enduring and dynamic culture and the leadership of Noongar elders past and present.</a:t>
            </a:r>
          </a:p>
          <a:p>
            <a:endParaRPr lang="en-AU" dirty="0"/>
          </a:p>
          <a:p>
            <a:r>
              <a:rPr lang="en-AU" dirty="0"/>
              <a:t>The </a:t>
            </a:r>
            <a:r>
              <a:rPr lang="en-AU" dirty="0" err="1"/>
              <a:t>boodjar</a:t>
            </a:r>
            <a:r>
              <a:rPr lang="en-AU" dirty="0"/>
              <a:t> (country) on which Murdoch University is located has for thousands of years, been a place of learning. We at Murdoch University are proud to continue this long tradition.</a:t>
            </a:r>
          </a:p>
        </p:txBody>
      </p:sp>
      <p:sp>
        <p:nvSpPr>
          <p:cNvPr id="4" name="Slide Number Placeholder 3"/>
          <p:cNvSpPr>
            <a:spLocks noGrp="1"/>
          </p:cNvSpPr>
          <p:nvPr>
            <p:ph type="sldNum" sz="quarter" idx="5"/>
          </p:nvPr>
        </p:nvSpPr>
        <p:spPr/>
        <p:txBody>
          <a:bodyPr/>
          <a:lstStyle/>
          <a:p>
            <a:fld id="{EF82ABE8-A107-4F42-8B0F-CF779649CC34}" type="slidenum">
              <a:rPr lang="en-AU" smtClean="0"/>
              <a:t>2</a:t>
            </a:fld>
            <a:endParaRPr lang="en-AU"/>
          </a:p>
        </p:txBody>
      </p:sp>
    </p:spTree>
    <p:extLst>
      <p:ext uri="{BB962C8B-B14F-4D97-AF65-F5344CB8AC3E}">
        <p14:creationId xmlns:p14="http://schemas.microsoft.com/office/powerpoint/2010/main" val="3534080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8">
            <a:extLst>
              <a:ext uri="{FF2B5EF4-FFF2-40B4-BE49-F238E27FC236}">
                <a16:creationId xmlns:a16="http://schemas.microsoft.com/office/drawing/2014/main" id="{6FA496D1-A714-C91C-8DBB-E0069FE68D9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74598F3-B3FF-9247-86BB-5EE2F9A8573E}" type="slidenum">
              <a:rPr lang="en-US" altLang="en-US">
                <a:latin typeface="Arial" panose="020B0604020202020204" pitchFamily="34" charset="0"/>
              </a:rPr>
              <a:pPr>
                <a:spcBef>
                  <a:spcPct val="0"/>
                </a:spcBef>
                <a:buClrTx/>
                <a:buFontTx/>
                <a:buNone/>
              </a:pPr>
              <a:t>11</a:t>
            </a:fld>
            <a:endParaRPr lang="en-US" altLang="en-US">
              <a:latin typeface="Arial" panose="020B0604020202020204" pitchFamily="34" charset="0"/>
            </a:endParaRPr>
          </a:p>
        </p:txBody>
      </p:sp>
      <p:sp>
        <p:nvSpPr>
          <p:cNvPr id="92163" name="Rectangle 1">
            <a:extLst>
              <a:ext uri="{FF2B5EF4-FFF2-40B4-BE49-F238E27FC236}">
                <a16:creationId xmlns:a16="http://schemas.microsoft.com/office/drawing/2014/main" id="{9469EC50-857D-18AC-F895-1422B7FFB8CE}"/>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4" name="Rectangle 2">
            <a:extLst>
              <a:ext uri="{FF2B5EF4-FFF2-40B4-BE49-F238E27FC236}">
                <a16:creationId xmlns:a16="http://schemas.microsoft.com/office/drawing/2014/main" id="{B07C5473-D97B-11DC-021A-E96718258AD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a:extLst>
              <a:ext uri="{FF2B5EF4-FFF2-40B4-BE49-F238E27FC236}">
                <a16:creationId xmlns:a16="http://schemas.microsoft.com/office/drawing/2014/main" id="{85F4123B-970B-1ABC-E46B-E1D1FC117AA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8050B3F-F2A6-9E46-9D9A-33E072667B08}" type="slidenum">
              <a:rPr lang="en-US" altLang="en-US">
                <a:latin typeface="Arial" panose="020B0604020202020204" pitchFamily="34" charset="0"/>
              </a:rPr>
              <a:pPr>
                <a:spcBef>
                  <a:spcPct val="0"/>
                </a:spcBef>
                <a:buClrTx/>
                <a:buFontTx/>
                <a:buNone/>
              </a:pPr>
              <a:t>12</a:t>
            </a:fld>
            <a:endParaRPr lang="en-US" altLang="en-US">
              <a:latin typeface="Arial" panose="020B0604020202020204" pitchFamily="34" charset="0"/>
            </a:endParaRPr>
          </a:p>
        </p:txBody>
      </p:sp>
      <p:sp>
        <p:nvSpPr>
          <p:cNvPr id="93187" name="Rectangle 1">
            <a:extLst>
              <a:ext uri="{FF2B5EF4-FFF2-40B4-BE49-F238E27FC236}">
                <a16:creationId xmlns:a16="http://schemas.microsoft.com/office/drawing/2014/main" id="{BE1C2BC7-7E15-5D79-5EFA-20B30D183E86}"/>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8" name="Rectangle 2">
            <a:extLst>
              <a:ext uri="{FF2B5EF4-FFF2-40B4-BE49-F238E27FC236}">
                <a16:creationId xmlns:a16="http://schemas.microsoft.com/office/drawing/2014/main" id="{E79E2F2E-EC9C-0759-1657-76D3FB943024}"/>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a:extLst>
              <a:ext uri="{FF2B5EF4-FFF2-40B4-BE49-F238E27FC236}">
                <a16:creationId xmlns:a16="http://schemas.microsoft.com/office/drawing/2014/main" id="{9214C0AB-BB7C-A4C0-01C8-CB56DD6629E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B5B0D68-8221-804C-B26A-8A7ADBA0A042}" type="slidenum">
              <a:rPr lang="en-US" altLang="en-US">
                <a:latin typeface="Arial" panose="020B0604020202020204" pitchFamily="34" charset="0"/>
              </a:rPr>
              <a:pPr>
                <a:spcBef>
                  <a:spcPct val="0"/>
                </a:spcBef>
                <a:buClrTx/>
                <a:buFontTx/>
                <a:buNone/>
              </a:pPr>
              <a:t>13</a:t>
            </a:fld>
            <a:endParaRPr lang="en-US" altLang="en-US">
              <a:latin typeface="Arial" panose="020B0604020202020204" pitchFamily="34" charset="0"/>
            </a:endParaRPr>
          </a:p>
        </p:txBody>
      </p:sp>
      <p:sp>
        <p:nvSpPr>
          <p:cNvPr id="94211" name="Rectangle 1">
            <a:extLst>
              <a:ext uri="{FF2B5EF4-FFF2-40B4-BE49-F238E27FC236}">
                <a16:creationId xmlns:a16="http://schemas.microsoft.com/office/drawing/2014/main" id="{7DA9BFFE-E51C-1FDF-5A16-2B04E74EC880}"/>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2" name="Rectangle 2">
            <a:extLst>
              <a:ext uri="{FF2B5EF4-FFF2-40B4-BE49-F238E27FC236}">
                <a16:creationId xmlns:a16="http://schemas.microsoft.com/office/drawing/2014/main" id="{04D770C0-0A34-499A-5BC1-0CB5AA960BDC}"/>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a:extLst>
              <a:ext uri="{FF2B5EF4-FFF2-40B4-BE49-F238E27FC236}">
                <a16:creationId xmlns:a16="http://schemas.microsoft.com/office/drawing/2014/main" id="{3AD7D8E1-CB87-EEC9-98CD-492E34FBF0E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E69AA51-D174-0C4B-AB7C-7A60FF62CAC2}" type="slidenum">
              <a:rPr lang="en-US" altLang="en-US">
                <a:latin typeface="Arial" panose="020B0604020202020204" pitchFamily="34" charset="0"/>
              </a:rPr>
              <a:pPr>
                <a:spcBef>
                  <a:spcPct val="0"/>
                </a:spcBef>
                <a:buClrTx/>
                <a:buFontTx/>
                <a:buNone/>
              </a:pPr>
              <a:t>14</a:t>
            </a:fld>
            <a:endParaRPr lang="en-US" altLang="en-US">
              <a:latin typeface="Arial" panose="020B0604020202020204" pitchFamily="34" charset="0"/>
            </a:endParaRPr>
          </a:p>
        </p:txBody>
      </p:sp>
      <p:sp>
        <p:nvSpPr>
          <p:cNvPr id="95235" name="Rectangle 1">
            <a:extLst>
              <a:ext uri="{FF2B5EF4-FFF2-40B4-BE49-F238E27FC236}">
                <a16:creationId xmlns:a16="http://schemas.microsoft.com/office/drawing/2014/main" id="{F6E5E40B-E06B-19F5-33B7-1B54C16A1A4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6" name="Rectangle 2">
            <a:extLst>
              <a:ext uri="{FF2B5EF4-FFF2-40B4-BE49-F238E27FC236}">
                <a16:creationId xmlns:a16="http://schemas.microsoft.com/office/drawing/2014/main" id="{61CAD153-75A3-BFF0-5736-7B81D0FB643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8">
            <a:extLst>
              <a:ext uri="{FF2B5EF4-FFF2-40B4-BE49-F238E27FC236}">
                <a16:creationId xmlns:a16="http://schemas.microsoft.com/office/drawing/2014/main" id="{1062E1AD-B50D-4A7F-4234-7C33D6408CC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811CED4-9488-6040-A097-004F66B1526C}" type="slidenum">
              <a:rPr lang="en-US" altLang="en-US">
                <a:latin typeface="Arial" panose="020B0604020202020204" pitchFamily="34" charset="0"/>
              </a:rPr>
              <a:pPr>
                <a:spcBef>
                  <a:spcPct val="0"/>
                </a:spcBef>
                <a:buClrTx/>
                <a:buFontTx/>
                <a:buNone/>
              </a:pPr>
              <a:t>15</a:t>
            </a:fld>
            <a:endParaRPr lang="en-US" altLang="en-US">
              <a:latin typeface="Arial" panose="020B0604020202020204" pitchFamily="34" charset="0"/>
            </a:endParaRPr>
          </a:p>
        </p:txBody>
      </p:sp>
      <p:sp>
        <p:nvSpPr>
          <p:cNvPr id="96259" name="Rectangle 1">
            <a:extLst>
              <a:ext uri="{FF2B5EF4-FFF2-40B4-BE49-F238E27FC236}">
                <a16:creationId xmlns:a16="http://schemas.microsoft.com/office/drawing/2014/main" id="{0C5FFEEC-434E-9D69-7414-E5C869B8C34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60" name="Rectangle 2">
            <a:extLst>
              <a:ext uri="{FF2B5EF4-FFF2-40B4-BE49-F238E27FC236}">
                <a16:creationId xmlns:a16="http://schemas.microsoft.com/office/drawing/2014/main" id="{1B9DBF7F-33D3-83D4-8C02-3D3BCF689692}"/>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a:extLst>
              <a:ext uri="{FF2B5EF4-FFF2-40B4-BE49-F238E27FC236}">
                <a16:creationId xmlns:a16="http://schemas.microsoft.com/office/drawing/2014/main" id="{5527A6E2-14A8-56AB-3831-B6797049A63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AA7F362-E2E1-0047-8380-1531D129BD6A}" type="slidenum">
              <a:rPr lang="en-US" altLang="en-US">
                <a:latin typeface="Arial" panose="020B0604020202020204" pitchFamily="34" charset="0"/>
              </a:rPr>
              <a:pPr>
                <a:spcBef>
                  <a:spcPct val="0"/>
                </a:spcBef>
                <a:buClrTx/>
                <a:buFontTx/>
                <a:buNone/>
              </a:pPr>
              <a:t>16</a:t>
            </a:fld>
            <a:endParaRPr lang="en-US" altLang="en-US">
              <a:latin typeface="Arial" panose="020B0604020202020204" pitchFamily="34" charset="0"/>
            </a:endParaRPr>
          </a:p>
        </p:txBody>
      </p:sp>
      <p:sp>
        <p:nvSpPr>
          <p:cNvPr id="97283" name="Text Box 1">
            <a:extLst>
              <a:ext uri="{FF2B5EF4-FFF2-40B4-BE49-F238E27FC236}">
                <a16:creationId xmlns:a16="http://schemas.microsoft.com/office/drawing/2014/main" id="{D3F4272D-CBF3-2B8B-5DC4-3B21CD5D9CF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20D43AB-EDBC-6941-8E8C-B50201BBBD9C}" type="slidenum">
              <a:rPr lang="en-US" altLang="en-US">
                <a:latin typeface="Arial" panose="020B0604020202020204" pitchFamily="34" charset="0"/>
              </a:rPr>
              <a:pPr algn="r" eaLnBrk="1" hangingPunct="1">
                <a:spcBef>
                  <a:spcPct val="0"/>
                </a:spcBef>
                <a:buClrTx/>
                <a:buFontTx/>
                <a:buNone/>
              </a:pPr>
              <a:t>16</a:t>
            </a:fld>
            <a:endParaRPr lang="en-US" altLang="en-US">
              <a:latin typeface="Arial" panose="020B0604020202020204" pitchFamily="34" charset="0"/>
            </a:endParaRPr>
          </a:p>
        </p:txBody>
      </p:sp>
      <p:sp>
        <p:nvSpPr>
          <p:cNvPr id="97284" name="Rectangle 2">
            <a:extLst>
              <a:ext uri="{FF2B5EF4-FFF2-40B4-BE49-F238E27FC236}">
                <a16:creationId xmlns:a16="http://schemas.microsoft.com/office/drawing/2014/main" id="{2A76D865-802D-71FE-979D-FA48232219D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5" name="Rectangle 3">
            <a:extLst>
              <a:ext uri="{FF2B5EF4-FFF2-40B4-BE49-F238E27FC236}">
                <a16:creationId xmlns:a16="http://schemas.microsoft.com/office/drawing/2014/main" id="{3F92ADC2-7B27-C797-7E3F-B282CBC54DDD}"/>
              </a:ext>
            </a:extLst>
          </p:cNvPr>
          <p:cNvSpPr>
            <a:spLocks noChangeArrowheads="1"/>
          </p:cNvSpPr>
          <p:nvPr>
            <p:ph type="body" idx="1"/>
          </p:nvPr>
        </p:nvSpPr>
        <p:spPr>
          <a:xfrm>
            <a:off x="912813" y="4341813"/>
            <a:ext cx="5032375" cy="4116387"/>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8">
            <a:extLst>
              <a:ext uri="{FF2B5EF4-FFF2-40B4-BE49-F238E27FC236}">
                <a16:creationId xmlns:a16="http://schemas.microsoft.com/office/drawing/2014/main" id="{26FF6CDD-3B82-FB40-B15B-5E49FE9A027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65AD570-EDFB-1448-9091-FBB8A1B93FC3}" type="slidenum">
              <a:rPr lang="en-US" altLang="en-US">
                <a:latin typeface="Arial" panose="020B0604020202020204" pitchFamily="34" charset="0"/>
              </a:rPr>
              <a:pPr>
                <a:spcBef>
                  <a:spcPct val="0"/>
                </a:spcBef>
                <a:buClrTx/>
                <a:buFontTx/>
                <a:buNone/>
              </a:pPr>
              <a:t>17</a:t>
            </a:fld>
            <a:endParaRPr lang="en-US" altLang="en-US">
              <a:latin typeface="Arial" panose="020B0604020202020204" pitchFamily="34" charset="0"/>
            </a:endParaRPr>
          </a:p>
        </p:txBody>
      </p:sp>
      <p:sp>
        <p:nvSpPr>
          <p:cNvPr id="98307" name="Rectangle 1">
            <a:extLst>
              <a:ext uri="{FF2B5EF4-FFF2-40B4-BE49-F238E27FC236}">
                <a16:creationId xmlns:a16="http://schemas.microsoft.com/office/drawing/2014/main" id="{396DDF95-C0D7-3784-CF32-8D4B8A544EE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8" name="Rectangle 2">
            <a:extLst>
              <a:ext uri="{FF2B5EF4-FFF2-40B4-BE49-F238E27FC236}">
                <a16:creationId xmlns:a16="http://schemas.microsoft.com/office/drawing/2014/main" id="{1337EE6A-392E-E50D-9D0F-7DEFD97142A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a:extLst>
              <a:ext uri="{FF2B5EF4-FFF2-40B4-BE49-F238E27FC236}">
                <a16:creationId xmlns:a16="http://schemas.microsoft.com/office/drawing/2014/main" id="{2739B10E-F055-AC48-168E-42EC86304F1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67A670B-CDDE-B34E-BFA4-72982DEB1560}" type="slidenum">
              <a:rPr lang="en-US" altLang="en-US">
                <a:latin typeface="Arial" panose="020B0604020202020204" pitchFamily="34" charset="0"/>
              </a:rPr>
              <a:pPr>
                <a:spcBef>
                  <a:spcPct val="0"/>
                </a:spcBef>
                <a:buClrTx/>
                <a:buFontTx/>
                <a:buNone/>
              </a:pPr>
              <a:t>18</a:t>
            </a:fld>
            <a:endParaRPr lang="en-US" altLang="en-US">
              <a:latin typeface="Arial" panose="020B0604020202020204" pitchFamily="34" charset="0"/>
            </a:endParaRPr>
          </a:p>
        </p:txBody>
      </p:sp>
      <p:sp>
        <p:nvSpPr>
          <p:cNvPr id="99331" name="Rectangle 1">
            <a:extLst>
              <a:ext uri="{FF2B5EF4-FFF2-40B4-BE49-F238E27FC236}">
                <a16:creationId xmlns:a16="http://schemas.microsoft.com/office/drawing/2014/main" id="{3BC4931D-16CD-FABC-F224-6DA11C78E33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2" name="Rectangle 2">
            <a:extLst>
              <a:ext uri="{FF2B5EF4-FFF2-40B4-BE49-F238E27FC236}">
                <a16:creationId xmlns:a16="http://schemas.microsoft.com/office/drawing/2014/main" id="{B71AFB48-69EB-6D7B-17A8-704487B8B055}"/>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8">
            <a:extLst>
              <a:ext uri="{FF2B5EF4-FFF2-40B4-BE49-F238E27FC236}">
                <a16:creationId xmlns:a16="http://schemas.microsoft.com/office/drawing/2014/main" id="{B8309178-EE72-CCA2-ACB7-5EE045B6F3D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889EB55-FF3A-CC4B-A5BC-9CCD5E27C507}" type="slidenum">
              <a:rPr lang="en-US" altLang="en-US">
                <a:latin typeface="Arial" panose="020B0604020202020204" pitchFamily="34" charset="0"/>
              </a:rPr>
              <a:pPr>
                <a:spcBef>
                  <a:spcPct val="0"/>
                </a:spcBef>
                <a:buClrTx/>
                <a:buFontTx/>
                <a:buNone/>
              </a:pPr>
              <a:t>19</a:t>
            </a:fld>
            <a:endParaRPr lang="en-US" altLang="en-US">
              <a:latin typeface="Arial" panose="020B0604020202020204" pitchFamily="34" charset="0"/>
            </a:endParaRPr>
          </a:p>
        </p:txBody>
      </p:sp>
      <p:sp>
        <p:nvSpPr>
          <p:cNvPr id="100355" name="Rectangle 1">
            <a:extLst>
              <a:ext uri="{FF2B5EF4-FFF2-40B4-BE49-F238E27FC236}">
                <a16:creationId xmlns:a16="http://schemas.microsoft.com/office/drawing/2014/main" id="{FA534522-54D1-B692-5064-1532CD7D7346}"/>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6" name="Rectangle 2">
            <a:extLst>
              <a:ext uri="{FF2B5EF4-FFF2-40B4-BE49-F238E27FC236}">
                <a16:creationId xmlns:a16="http://schemas.microsoft.com/office/drawing/2014/main" id="{52316DBA-717E-147D-FF6D-326B5CF85E0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8">
            <a:extLst>
              <a:ext uri="{FF2B5EF4-FFF2-40B4-BE49-F238E27FC236}">
                <a16:creationId xmlns:a16="http://schemas.microsoft.com/office/drawing/2014/main" id="{27DB6FD4-8CF2-89E7-CDA6-1B65F200E09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AD97AF9-39A6-1746-A92A-ECCC98E78555}" type="slidenum">
              <a:rPr lang="en-US" altLang="en-US">
                <a:latin typeface="Arial" panose="020B0604020202020204" pitchFamily="34" charset="0"/>
              </a:rPr>
              <a:pPr>
                <a:spcBef>
                  <a:spcPct val="0"/>
                </a:spcBef>
                <a:buClrTx/>
                <a:buFontTx/>
                <a:buNone/>
              </a:pPr>
              <a:t>20</a:t>
            </a:fld>
            <a:endParaRPr lang="en-US" altLang="en-US">
              <a:latin typeface="Arial" panose="020B0604020202020204" pitchFamily="34" charset="0"/>
            </a:endParaRPr>
          </a:p>
        </p:txBody>
      </p:sp>
      <p:sp>
        <p:nvSpPr>
          <p:cNvPr id="101379" name="Rectangle 1">
            <a:extLst>
              <a:ext uri="{FF2B5EF4-FFF2-40B4-BE49-F238E27FC236}">
                <a16:creationId xmlns:a16="http://schemas.microsoft.com/office/drawing/2014/main" id="{3F24D241-CF14-2720-238B-9BE2D57498E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80" name="Rectangle 2">
            <a:extLst>
              <a:ext uri="{FF2B5EF4-FFF2-40B4-BE49-F238E27FC236}">
                <a16:creationId xmlns:a16="http://schemas.microsoft.com/office/drawing/2014/main" id="{2BAA7687-4BF3-1764-B550-D086DED5C7F1}"/>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8">
            <a:extLst>
              <a:ext uri="{FF2B5EF4-FFF2-40B4-BE49-F238E27FC236}">
                <a16:creationId xmlns:a16="http://schemas.microsoft.com/office/drawing/2014/main" id="{C398F418-EF2A-F983-0844-4EA47067014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F62B45B-EADB-6043-A07D-289061370CA5}" type="slidenum">
              <a:rPr lang="en-US" altLang="en-US">
                <a:latin typeface="Arial" panose="020B0604020202020204" pitchFamily="34" charset="0"/>
              </a:rPr>
              <a:pPr>
                <a:spcBef>
                  <a:spcPct val="0"/>
                </a:spcBef>
                <a:buClrTx/>
                <a:buFontTx/>
                <a:buNone/>
              </a:pPr>
              <a:t>3</a:t>
            </a:fld>
            <a:endParaRPr lang="en-US" altLang="en-US">
              <a:latin typeface="Arial" panose="020B0604020202020204" pitchFamily="34" charset="0"/>
            </a:endParaRPr>
          </a:p>
        </p:txBody>
      </p:sp>
      <p:sp>
        <p:nvSpPr>
          <p:cNvPr id="83971" name="Rectangle 1">
            <a:extLst>
              <a:ext uri="{FF2B5EF4-FFF2-40B4-BE49-F238E27FC236}">
                <a16:creationId xmlns:a16="http://schemas.microsoft.com/office/drawing/2014/main" id="{74B58D2B-0318-E37C-2F3A-46FBC6FA7FA2}"/>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2" name="Rectangle 2">
            <a:extLst>
              <a:ext uri="{FF2B5EF4-FFF2-40B4-BE49-F238E27FC236}">
                <a16:creationId xmlns:a16="http://schemas.microsoft.com/office/drawing/2014/main" id="{8932B483-7898-C075-F34B-018708C18D9C}"/>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8">
            <a:extLst>
              <a:ext uri="{FF2B5EF4-FFF2-40B4-BE49-F238E27FC236}">
                <a16:creationId xmlns:a16="http://schemas.microsoft.com/office/drawing/2014/main" id="{FDD9B579-616C-1CAE-9374-608D8EFD435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DB0ECC6-AE2D-1840-ACCD-2E2FD138E891}" type="slidenum">
              <a:rPr lang="en-US" altLang="en-US">
                <a:latin typeface="Arial" panose="020B0604020202020204" pitchFamily="34" charset="0"/>
              </a:rPr>
              <a:pPr>
                <a:spcBef>
                  <a:spcPct val="0"/>
                </a:spcBef>
                <a:buClrTx/>
                <a:buFontTx/>
                <a:buNone/>
              </a:pPr>
              <a:t>21</a:t>
            </a:fld>
            <a:endParaRPr lang="en-US" altLang="en-US">
              <a:latin typeface="Arial" panose="020B0604020202020204" pitchFamily="34" charset="0"/>
            </a:endParaRPr>
          </a:p>
        </p:txBody>
      </p:sp>
      <p:sp>
        <p:nvSpPr>
          <p:cNvPr id="102403" name="Text Box 1">
            <a:extLst>
              <a:ext uri="{FF2B5EF4-FFF2-40B4-BE49-F238E27FC236}">
                <a16:creationId xmlns:a16="http://schemas.microsoft.com/office/drawing/2014/main" id="{7FBA826D-3C8F-8CF1-7EF8-E6FB14301829}"/>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94AC007-6C33-5E44-8FAD-936D3C39C7D3}" type="slidenum">
              <a:rPr lang="en-US" altLang="en-US">
                <a:latin typeface="Arial" panose="020B0604020202020204" pitchFamily="34" charset="0"/>
              </a:rPr>
              <a:pPr algn="r" eaLnBrk="1" hangingPunct="1">
                <a:spcBef>
                  <a:spcPct val="0"/>
                </a:spcBef>
                <a:buClrTx/>
                <a:buFontTx/>
                <a:buNone/>
              </a:pPr>
              <a:t>21</a:t>
            </a:fld>
            <a:endParaRPr lang="en-US" altLang="en-US">
              <a:latin typeface="Arial" panose="020B0604020202020204" pitchFamily="34" charset="0"/>
            </a:endParaRPr>
          </a:p>
        </p:txBody>
      </p:sp>
      <p:sp>
        <p:nvSpPr>
          <p:cNvPr id="102404" name="Rectangle 2">
            <a:extLst>
              <a:ext uri="{FF2B5EF4-FFF2-40B4-BE49-F238E27FC236}">
                <a16:creationId xmlns:a16="http://schemas.microsoft.com/office/drawing/2014/main" id="{0348C0C9-A3F9-A6D7-4210-9C0A678FF529}"/>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5" name="Rectangle 3">
            <a:extLst>
              <a:ext uri="{FF2B5EF4-FFF2-40B4-BE49-F238E27FC236}">
                <a16:creationId xmlns:a16="http://schemas.microsoft.com/office/drawing/2014/main" id="{797FC643-9AA4-9DFF-A8E2-C84FE1BBEBD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8">
            <a:extLst>
              <a:ext uri="{FF2B5EF4-FFF2-40B4-BE49-F238E27FC236}">
                <a16:creationId xmlns:a16="http://schemas.microsoft.com/office/drawing/2014/main" id="{20C38492-AF60-B4D4-436B-6894C752657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89D568D-B496-B345-9A67-87ADCB8DEF77}" type="slidenum">
              <a:rPr lang="en-US" altLang="en-US">
                <a:latin typeface="Arial" panose="020B0604020202020204" pitchFamily="34" charset="0"/>
              </a:rPr>
              <a:pPr>
                <a:spcBef>
                  <a:spcPct val="0"/>
                </a:spcBef>
                <a:buClrTx/>
                <a:buFontTx/>
                <a:buNone/>
              </a:pPr>
              <a:t>22</a:t>
            </a:fld>
            <a:endParaRPr lang="en-US" altLang="en-US">
              <a:latin typeface="Arial" panose="020B0604020202020204" pitchFamily="34" charset="0"/>
            </a:endParaRPr>
          </a:p>
        </p:txBody>
      </p:sp>
      <p:sp>
        <p:nvSpPr>
          <p:cNvPr id="103427" name="Rectangle 1">
            <a:extLst>
              <a:ext uri="{FF2B5EF4-FFF2-40B4-BE49-F238E27FC236}">
                <a16:creationId xmlns:a16="http://schemas.microsoft.com/office/drawing/2014/main" id="{C477E7A0-A580-34EC-1D02-A5D6739E753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8" name="Rectangle 2">
            <a:extLst>
              <a:ext uri="{FF2B5EF4-FFF2-40B4-BE49-F238E27FC236}">
                <a16:creationId xmlns:a16="http://schemas.microsoft.com/office/drawing/2014/main" id="{39EAD00F-1B78-C758-4558-EBB954C16FB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8">
            <a:extLst>
              <a:ext uri="{FF2B5EF4-FFF2-40B4-BE49-F238E27FC236}">
                <a16:creationId xmlns:a16="http://schemas.microsoft.com/office/drawing/2014/main" id="{869696A4-8FC1-8AD4-5224-251A5C23330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B8459A5-E19C-7C41-B583-314EC51390E5}" type="slidenum">
              <a:rPr lang="en-US" altLang="en-US">
                <a:latin typeface="Arial" panose="020B0604020202020204" pitchFamily="34" charset="0"/>
              </a:rPr>
              <a:pPr>
                <a:spcBef>
                  <a:spcPct val="0"/>
                </a:spcBef>
                <a:buClrTx/>
                <a:buFontTx/>
                <a:buNone/>
              </a:pPr>
              <a:t>23</a:t>
            </a:fld>
            <a:endParaRPr lang="en-US" altLang="en-US">
              <a:latin typeface="Arial" panose="020B0604020202020204" pitchFamily="34" charset="0"/>
            </a:endParaRPr>
          </a:p>
        </p:txBody>
      </p:sp>
      <p:sp>
        <p:nvSpPr>
          <p:cNvPr id="104451" name="Rectangle 1">
            <a:extLst>
              <a:ext uri="{FF2B5EF4-FFF2-40B4-BE49-F238E27FC236}">
                <a16:creationId xmlns:a16="http://schemas.microsoft.com/office/drawing/2014/main" id="{C7C4B2CC-1965-EE6E-B86C-B93F6F110ADC}"/>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2" name="Rectangle 2">
            <a:extLst>
              <a:ext uri="{FF2B5EF4-FFF2-40B4-BE49-F238E27FC236}">
                <a16:creationId xmlns:a16="http://schemas.microsoft.com/office/drawing/2014/main" id="{EBFB95C9-7603-DD5E-2C56-F75EE91128C2}"/>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8">
            <a:extLst>
              <a:ext uri="{FF2B5EF4-FFF2-40B4-BE49-F238E27FC236}">
                <a16:creationId xmlns:a16="http://schemas.microsoft.com/office/drawing/2014/main" id="{6BEF17C0-D04D-1A7E-F468-A2031586ACB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E5E9BEE-79C5-894E-99EB-831B0208EA57}" type="slidenum">
              <a:rPr lang="en-US" altLang="en-US">
                <a:latin typeface="Arial" panose="020B0604020202020204" pitchFamily="34" charset="0"/>
              </a:rPr>
              <a:pPr>
                <a:spcBef>
                  <a:spcPct val="0"/>
                </a:spcBef>
                <a:buClrTx/>
                <a:buFontTx/>
                <a:buNone/>
              </a:pPr>
              <a:t>24</a:t>
            </a:fld>
            <a:endParaRPr lang="en-US" altLang="en-US">
              <a:latin typeface="Arial" panose="020B0604020202020204" pitchFamily="34" charset="0"/>
            </a:endParaRPr>
          </a:p>
        </p:txBody>
      </p:sp>
      <p:sp>
        <p:nvSpPr>
          <p:cNvPr id="105475" name="Rectangle 1">
            <a:extLst>
              <a:ext uri="{FF2B5EF4-FFF2-40B4-BE49-F238E27FC236}">
                <a16:creationId xmlns:a16="http://schemas.microsoft.com/office/drawing/2014/main" id="{2A28A3FB-D315-3B5C-3D5E-3377F8FBAB60}"/>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6" name="Rectangle 2">
            <a:extLst>
              <a:ext uri="{FF2B5EF4-FFF2-40B4-BE49-F238E27FC236}">
                <a16:creationId xmlns:a16="http://schemas.microsoft.com/office/drawing/2014/main" id="{58584981-C8E2-F958-FEAD-915D33DCA06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8">
            <a:extLst>
              <a:ext uri="{FF2B5EF4-FFF2-40B4-BE49-F238E27FC236}">
                <a16:creationId xmlns:a16="http://schemas.microsoft.com/office/drawing/2014/main" id="{2F0FB3B6-1652-2D9D-300A-A6D4F4B17597}"/>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6CE1A2F-D09A-D04F-9B1E-AF32B0D4AB9F}" type="slidenum">
              <a:rPr lang="en-US" altLang="en-US">
                <a:latin typeface="Arial" panose="020B0604020202020204" pitchFamily="34" charset="0"/>
              </a:rPr>
              <a:pPr>
                <a:spcBef>
                  <a:spcPct val="0"/>
                </a:spcBef>
                <a:buClrTx/>
                <a:buFontTx/>
                <a:buNone/>
              </a:pPr>
              <a:t>25</a:t>
            </a:fld>
            <a:endParaRPr lang="en-US" altLang="en-US">
              <a:latin typeface="Arial" panose="020B0604020202020204" pitchFamily="34" charset="0"/>
            </a:endParaRPr>
          </a:p>
        </p:txBody>
      </p:sp>
      <p:sp>
        <p:nvSpPr>
          <p:cNvPr id="106499" name="Rectangle 1">
            <a:extLst>
              <a:ext uri="{FF2B5EF4-FFF2-40B4-BE49-F238E27FC236}">
                <a16:creationId xmlns:a16="http://schemas.microsoft.com/office/drawing/2014/main" id="{CF7E25DB-C3AA-4212-7C7B-989D76395879}"/>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500" name="Rectangle 2">
            <a:extLst>
              <a:ext uri="{FF2B5EF4-FFF2-40B4-BE49-F238E27FC236}">
                <a16:creationId xmlns:a16="http://schemas.microsoft.com/office/drawing/2014/main" id="{24F098F8-2DA4-D984-D791-EF0E98FE04C1}"/>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8">
            <a:extLst>
              <a:ext uri="{FF2B5EF4-FFF2-40B4-BE49-F238E27FC236}">
                <a16:creationId xmlns:a16="http://schemas.microsoft.com/office/drawing/2014/main" id="{3D79B848-59AB-3AA9-B827-A3432A692CF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3ED687F-ABDE-5840-8FDC-311EA87AADBC}" type="slidenum">
              <a:rPr lang="en-US" altLang="en-US">
                <a:latin typeface="Arial" panose="020B0604020202020204" pitchFamily="34" charset="0"/>
              </a:rPr>
              <a:pPr>
                <a:spcBef>
                  <a:spcPct val="0"/>
                </a:spcBef>
                <a:buClrTx/>
                <a:buFontTx/>
                <a:buNone/>
              </a:pPr>
              <a:t>26</a:t>
            </a:fld>
            <a:endParaRPr lang="en-US" altLang="en-US">
              <a:latin typeface="Arial" panose="020B0604020202020204" pitchFamily="34" charset="0"/>
            </a:endParaRPr>
          </a:p>
        </p:txBody>
      </p:sp>
      <p:sp>
        <p:nvSpPr>
          <p:cNvPr id="107523" name="Rectangle 1">
            <a:extLst>
              <a:ext uri="{FF2B5EF4-FFF2-40B4-BE49-F238E27FC236}">
                <a16:creationId xmlns:a16="http://schemas.microsoft.com/office/drawing/2014/main" id="{57249F41-38AE-C044-9970-78EFF378F4C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4" name="Rectangle 2">
            <a:extLst>
              <a:ext uri="{FF2B5EF4-FFF2-40B4-BE49-F238E27FC236}">
                <a16:creationId xmlns:a16="http://schemas.microsoft.com/office/drawing/2014/main" id="{69036DC6-70EE-CA7C-D44A-CB13919EA248}"/>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a:extLst>
              <a:ext uri="{FF2B5EF4-FFF2-40B4-BE49-F238E27FC236}">
                <a16:creationId xmlns:a16="http://schemas.microsoft.com/office/drawing/2014/main" id="{BA2A2BC6-3DD1-9C15-2766-D5AD574ED44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947819B-25BD-294D-A2A8-F29B24A13F36}" type="slidenum">
              <a:rPr lang="en-US" altLang="en-US">
                <a:latin typeface="Arial" panose="020B0604020202020204" pitchFamily="34" charset="0"/>
              </a:rPr>
              <a:pPr>
                <a:spcBef>
                  <a:spcPct val="0"/>
                </a:spcBef>
                <a:buClrTx/>
                <a:buFontTx/>
                <a:buNone/>
              </a:pPr>
              <a:t>27</a:t>
            </a:fld>
            <a:endParaRPr lang="en-US" altLang="en-US">
              <a:latin typeface="Arial" panose="020B0604020202020204" pitchFamily="34" charset="0"/>
            </a:endParaRPr>
          </a:p>
        </p:txBody>
      </p:sp>
      <p:sp>
        <p:nvSpPr>
          <p:cNvPr id="108547" name="Rectangle 1">
            <a:extLst>
              <a:ext uri="{FF2B5EF4-FFF2-40B4-BE49-F238E27FC236}">
                <a16:creationId xmlns:a16="http://schemas.microsoft.com/office/drawing/2014/main" id="{AE874123-E3CE-306E-349B-546A258D7E7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8" name="Rectangle 2">
            <a:extLst>
              <a:ext uri="{FF2B5EF4-FFF2-40B4-BE49-F238E27FC236}">
                <a16:creationId xmlns:a16="http://schemas.microsoft.com/office/drawing/2014/main" id="{8DC43E9B-14AE-9120-A6ED-E25204821338}"/>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8">
            <a:extLst>
              <a:ext uri="{FF2B5EF4-FFF2-40B4-BE49-F238E27FC236}">
                <a16:creationId xmlns:a16="http://schemas.microsoft.com/office/drawing/2014/main" id="{BFE900F6-0A0F-BE47-1B1B-2E7723FD3BB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4C0D7D6-1E4E-E249-A12E-36B5E7CEEAB3}" type="slidenum">
              <a:rPr lang="en-US" altLang="en-US">
                <a:latin typeface="Arial" panose="020B0604020202020204" pitchFamily="34" charset="0"/>
              </a:rPr>
              <a:pPr>
                <a:spcBef>
                  <a:spcPct val="0"/>
                </a:spcBef>
                <a:buClrTx/>
                <a:buFontTx/>
                <a:buNone/>
              </a:pPr>
              <a:t>28</a:t>
            </a:fld>
            <a:endParaRPr lang="en-US" altLang="en-US">
              <a:latin typeface="Arial" panose="020B0604020202020204" pitchFamily="34" charset="0"/>
            </a:endParaRPr>
          </a:p>
        </p:txBody>
      </p:sp>
      <p:sp>
        <p:nvSpPr>
          <p:cNvPr id="109571" name="Rectangle 1">
            <a:extLst>
              <a:ext uri="{FF2B5EF4-FFF2-40B4-BE49-F238E27FC236}">
                <a16:creationId xmlns:a16="http://schemas.microsoft.com/office/drawing/2014/main" id="{7CFE3223-A6EA-BE43-0BB1-FBFED128D23F}"/>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2" name="Rectangle 2">
            <a:extLst>
              <a:ext uri="{FF2B5EF4-FFF2-40B4-BE49-F238E27FC236}">
                <a16:creationId xmlns:a16="http://schemas.microsoft.com/office/drawing/2014/main" id="{6B5E58E0-96D5-61D1-669E-E034A4A2165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8">
            <a:extLst>
              <a:ext uri="{FF2B5EF4-FFF2-40B4-BE49-F238E27FC236}">
                <a16:creationId xmlns:a16="http://schemas.microsoft.com/office/drawing/2014/main" id="{D42A45BC-C220-C797-4DB6-AB40790E56C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183EC0C-1001-564C-B800-B73FD831107E}" type="slidenum">
              <a:rPr lang="en-US" altLang="en-US">
                <a:latin typeface="Arial" panose="020B0604020202020204" pitchFamily="34" charset="0"/>
              </a:rPr>
              <a:pPr>
                <a:spcBef>
                  <a:spcPct val="0"/>
                </a:spcBef>
                <a:buClrTx/>
                <a:buFontTx/>
                <a:buNone/>
              </a:pPr>
              <a:t>29</a:t>
            </a:fld>
            <a:endParaRPr lang="en-US" altLang="en-US">
              <a:latin typeface="Arial" panose="020B0604020202020204" pitchFamily="34" charset="0"/>
            </a:endParaRPr>
          </a:p>
        </p:txBody>
      </p:sp>
      <p:sp>
        <p:nvSpPr>
          <p:cNvPr id="110595" name="Rectangle 1">
            <a:extLst>
              <a:ext uri="{FF2B5EF4-FFF2-40B4-BE49-F238E27FC236}">
                <a16:creationId xmlns:a16="http://schemas.microsoft.com/office/drawing/2014/main" id="{47669295-9EB4-019B-421F-EB87B464362A}"/>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6" name="Rectangle 2">
            <a:extLst>
              <a:ext uri="{FF2B5EF4-FFF2-40B4-BE49-F238E27FC236}">
                <a16:creationId xmlns:a16="http://schemas.microsoft.com/office/drawing/2014/main" id="{78B6A1D1-10C8-6D86-5C79-E1F3F650AEDE}"/>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8">
            <a:extLst>
              <a:ext uri="{FF2B5EF4-FFF2-40B4-BE49-F238E27FC236}">
                <a16:creationId xmlns:a16="http://schemas.microsoft.com/office/drawing/2014/main" id="{E70D96B7-7112-8FD4-8E47-6B8FF621F9A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8425D7B-3C8C-574D-A4AA-3DA2B92EC9C9}" type="slidenum">
              <a:rPr lang="en-US" altLang="en-US">
                <a:latin typeface="Arial" panose="020B0604020202020204" pitchFamily="34" charset="0"/>
              </a:rPr>
              <a:pPr>
                <a:spcBef>
                  <a:spcPct val="0"/>
                </a:spcBef>
                <a:buClrTx/>
                <a:buFontTx/>
                <a:buNone/>
              </a:pPr>
              <a:t>30</a:t>
            </a:fld>
            <a:endParaRPr lang="en-US" altLang="en-US">
              <a:latin typeface="Arial" panose="020B0604020202020204" pitchFamily="34" charset="0"/>
            </a:endParaRPr>
          </a:p>
        </p:txBody>
      </p:sp>
      <p:sp>
        <p:nvSpPr>
          <p:cNvPr id="111619" name="Rectangle 1">
            <a:extLst>
              <a:ext uri="{FF2B5EF4-FFF2-40B4-BE49-F238E27FC236}">
                <a16:creationId xmlns:a16="http://schemas.microsoft.com/office/drawing/2014/main" id="{16117261-B129-BDDE-C083-A9DF4B84DD0E}"/>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20" name="Rectangle 2">
            <a:extLst>
              <a:ext uri="{FF2B5EF4-FFF2-40B4-BE49-F238E27FC236}">
                <a16:creationId xmlns:a16="http://schemas.microsoft.com/office/drawing/2014/main" id="{FA9D80CF-C07C-C28F-AC52-32C23B2CDEB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8">
            <a:extLst>
              <a:ext uri="{FF2B5EF4-FFF2-40B4-BE49-F238E27FC236}">
                <a16:creationId xmlns:a16="http://schemas.microsoft.com/office/drawing/2014/main" id="{FC28E8D7-AABD-22A2-5A94-A0F27F3325B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DBC644B-47BA-434C-B658-7AADF16A2862}" type="slidenum">
              <a:rPr lang="en-US" altLang="en-US">
                <a:latin typeface="Arial" panose="020B0604020202020204" pitchFamily="34" charset="0"/>
              </a:rPr>
              <a:pPr>
                <a:spcBef>
                  <a:spcPct val="0"/>
                </a:spcBef>
                <a:buClrTx/>
                <a:buFontTx/>
                <a:buNone/>
              </a:pPr>
              <a:t>4</a:t>
            </a:fld>
            <a:endParaRPr lang="en-US" altLang="en-US">
              <a:latin typeface="Arial" panose="020B0604020202020204" pitchFamily="34" charset="0"/>
            </a:endParaRPr>
          </a:p>
        </p:txBody>
      </p:sp>
      <p:sp>
        <p:nvSpPr>
          <p:cNvPr id="84995" name="Rectangle 1">
            <a:extLst>
              <a:ext uri="{FF2B5EF4-FFF2-40B4-BE49-F238E27FC236}">
                <a16:creationId xmlns:a16="http://schemas.microsoft.com/office/drawing/2014/main" id="{06D77D3C-DD8A-2B6D-1295-A4AC883AE82F}"/>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6" name="Rectangle 2">
            <a:extLst>
              <a:ext uri="{FF2B5EF4-FFF2-40B4-BE49-F238E27FC236}">
                <a16:creationId xmlns:a16="http://schemas.microsoft.com/office/drawing/2014/main" id="{F6401737-AFAE-C38F-DC76-7ABA1C58981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8">
            <a:extLst>
              <a:ext uri="{FF2B5EF4-FFF2-40B4-BE49-F238E27FC236}">
                <a16:creationId xmlns:a16="http://schemas.microsoft.com/office/drawing/2014/main" id="{55182AA8-90CD-9F51-D6F1-E7F794BEACD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4459D9C-C795-894E-8FF0-C07AE7EA7572}" type="slidenum">
              <a:rPr lang="en-US" altLang="en-US">
                <a:latin typeface="Arial" panose="020B0604020202020204" pitchFamily="34" charset="0"/>
              </a:rPr>
              <a:pPr>
                <a:spcBef>
                  <a:spcPct val="0"/>
                </a:spcBef>
                <a:buClrTx/>
                <a:buFontTx/>
                <a:buNone/>
              </a:pPr>
              <a:t>31</a:t>
            </a:fld>
            <a:endParaRPr lang="en-US" altLang="en-US">
              <a:latin typeface="Arial" panose="020B0604020202020204" pitchFamily="34" charset="0"/>
            </a:endParaRPr>
          </a:p>
        </p:txBody>
      </p:sp>
      <p:sp>
        <p:nvSpPr>
          <p:cNvPr id="112643" name="Rectangle 1">
            <a:extLst>
              <a:ext uri="{FF2B5EF4-FFF2-40B4-BE49-F238E27FC236}">
                <a16:creationId xmlns:a16="http://schemas.microsoft.com/office/drawing/2014/main" id="{493FAA4D-876F-CB87-DBE4-DA5306B6389A}"/>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4" name="Rectangle 2">
            <a:extLst>
              <a:ext uri="{FF2B5EF4-FFF2-40B4-BE49-F238E27FC236}">
                <a16:creationId xmlns:a16="http://schemas.microsoft.com/office/drawing/2014/main" id="{24E610BE-EF56-74D8-56CD-E4DFE464F92B}"/>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8">
            <a:extLst>
              <a:ext uri="{FF2B5EF4-FFF2-40B4-BE49-F238E27FC236}">
                <a16:creationId xmlns:a16="http://schemas.microsoft.com/office/drawing/2014/main" id="{4606C552-F2A2-DB43-0E32-CACB5704D2C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E0790DA-E260-9149-AD4A-4F6AD2E0B07F}" type="slidenum">
              <a:rPr lang="en-US" altLang="en-US">
                <a:latin typeface="Arial" panose="020B0604020202020204" pitchFamily="34" charset="0"/>
              </a:rPr>
              <a:pPr>
                <a:spcBef>
                  <a:spcPct val="0"/>
                </a:spcBef>
                <a:buClrTx/>
                <a:buFontTx/>
                <a:buNone/>
              </a:pPr>
              <a:t>32</a:t>
            </a:fld>
            <a:endParaRPr lang="en-US" altLang="en-US">
              <a:latin typeface="Arial" panose="020B0604020202020204" pitchFamily="34" charset="0"/>
            </a:endParaRPr>
          </a:p>
        </p:txBody>
      </p:sp>
      <p:sp>
        <p:nvSpPr>
          <p:cNvPr id="113667" name="Rectangle 1">
            <a:extLst>
              <a:ext uri="{FF2B5EF4-FFF2-40B4-BE49-F238E27FC236}">
                <a16:creationId xmlns:a16="http://schemas.microsoft.com/office/drawing/2014/main" id="{60A2A97F-36EB-17D7-5F04-3A1FB41C86DC}"/>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8" name="Rectangle 2">
            <a:extLst>
              <a:ext uri="{FF2B5EF4-FFF2-40B4-BE49-F238E27FC236}">
                <a16:creationId xmlns:a16="http://schemas.microsoft.com/office/drawing/2014/main" id="{9CFD31D9-1DEC-C407-0586-731C47971B18}"/>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8">
            <a:extLst>
              <a:ext uri="{FF2B5EF4-FFF2-40B4-BE49-F238E27FC236}">
                <a16:creationId xmlns:a16="http://schemas.microsoft.com/office/drawing/2014/main" id="{B47B009D-0CD4-1136-A20C-29BE0577372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19AA1F7-2B83-B646-A729-BFF5AFAE7945}" type="slidenum">
              <a:rPr lang="en-US" altLang="en-US">
                <a:latin typeface="Arial" panose="020B0604020202020204" pitchFamily="34" charset="0"/>
              </a:rPr>
              <a:pPr>
                <a:spcBef>
                  <a:spcPct val="0"/>
                </a:spcBef>
                <a:buClrTx/>
                <a:buFontTx/>
                <a:buNone/>
              </a:pPr>
              <a:t>33</a:t>
            </a:fld>
            <a:endParaRPr lang="en-US" altLang="en-US">
              <a:latin typeface="Arial" panose="020B0604020202020204" pitchFamily="34" charset="0"/>
            </a:endParaRPr>
          </a:p>
        </p:txBody>
      </p:sp>
      <p:sp>
        <p:nvSpPr>
          <p:cNvPr id="114691" name="Rectangle 1">
            <a:extLst>
              <a:ext uri="{FF2B5EF4-FFF2-40B4-BE49-F238E27FC236}">
                <a16:creationId xmlns:a16="http://schemas.microsoft.com/office/drawing/2014/main" id="{C4B55AF9-F6ED-8273-8C42-FB57F810A11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2" name="Rectangle 2">
            <a:extLst>
              <a:ext uri="{FF2B5EF4-FFF2-40B4-BE49-F238E27FC236}">
                <a16:creationId xmlns:a16="http://schemas.microsoft.com/office/drawing/2014/main" id="{F24327FA-2ADE-B1D4-F148-B4338B27E56E}"/>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8">
            <a:extLst>
              <a:ext uri="{FF2B5EF4-FFF2-40B4-BE49-F238E27FC236}">
                <a16:creationId xmlns:a16="http://schemas.microsoft.com/office/drawing/2014/main" id="{52563607-81A7-2052-ED1D-2E50EAB9760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E0BB8DD-D186-5643-BD44-9BBAE3F58EF4}" type="slidenum">
              <a:rPr lang="en-US" altLang="en-US">
                <a:latin typeface="Arial" panose="020B0604020202020204" pitchFamily="34" charset="0"/>
              </a:rPr>
              <a:pPr>
                <a:spcBef>
                  <a:spcPct val="0"/>
                </a:spcBef>
                <a:buClrTx/>
                <a:buFontTx/>
                <a:buNone/>
              </a:pPr>
              <a:t>34</a:t>
            </a:fld>
            <a:endParaRPr lang="en-US" altLang="en-US">
              <a:latin typeface="Arial" panose="020B0604020202020204" pitchFamily="34" charset="0"/>
            </a:endParaRPr>
          </a:p>
        </p:txBody>
      </p:sp>
      <p:sp>
        <p:nvSpPr>
          <p:cNvPr id="115715" name="Rectangle 1">
            <a:extLst>
              <a:ext uri="{FF2B5EF4-FFF2-40B4-BE49-F238E27FC236}">
                <a16:creationId xmlns:a16="http://schemas.microsoft.com/office/drawing/2014/main" id="{A5B4EB93-E1A5-D84A-2694-C5E04C47B66B}"/>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6" name="Rectangle 2">
            <a:extLst>
              <a:ext uri="{FF2B5EF4-FFF2-40B4-BE49-F238E27FC236}">
                <a16:creationId xmlns:a16="http://schemas.microsoft.com/office/drawing/2014/main" id="{1A7E8EFE-028B-B7B6-F97D-99B2F5890D37}"/>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8">
            <a:extLst>
              <a:ext uri="{FF2B5EF4-FFF2-40B4-BE49-F238E27FC236}">
                <a16:creationId xmlns:a16="http://schemas.microsoft.com/office/drawing/2014/main" id="{007EA9A5-6F04-7698-2A87-6C9781155A5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A341673-DDEC-444A-A3C0-6AEABDF65EA1}" type="slidenum">
              <a:rPr lang="en-US" altLang="en-US">
                <a:latin typeface="Arial" panose="020B0604020202020204" pitchFamily="34" charset="0"/>
              </a:rPr>
              <a:pPr>
                <a:spcBef>
                  <a:spcPct val="0"/>
                </a:spcBef>
                <a:buClrTx/>
                <a:buFontTx/>
                <a:buNone/>
              </a:pPr>
              <a:t>35</a:t>
            </a:fld>
            <a:endParaRPr lang="en-US" altLang="en-US">
              <a:latin typeface="Arial" panose="020B0604020202020204" pitchFamily="34" charset="0"/>
            </a:endParaRPr>
          </a:p>
        </p:txBody>
      </p:sp>
      <p:sp>
        <p:nvSpPr>
          <p:cNvPr id="116739" name="Rectangle 1">
            <a:extLst>
              <a:ext uri="{FF2B5EF4-FFF2-40B4-BE49-F238E27FC236}">
                <a16:creationId xmlns:a16="http://schemas.microsoft.com/office/drawing/2014/main" id="{C01E7E93-C16A-92A1-60B4-2BF8FCD3B68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40" name="Rectangle 2">
            <a:extLst>
              <a:ext uri="{FF2B5EF4-FFF2-40B4-BE49-F238E27FC236}">
                <a16:creationId xmlns:a16="http://schemas.microsoft.com/office/drawing/2014/main" id="{AB9906D2-389A-C6E7-8172-7CBD014C78B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8">
            <a:extLst>
              <a:ext uri="{FF2B5EF4-FFF2-40B4-BE49-F238E27FC236}">
                <a16:creationId xmlns:a16="http://schemas.microsoft.com/office/drawing/2014/main" id="{3AD2A69E-7249-8B0B-AA26-B693832DDE9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4FBADB1-1C2B-BF43-A7DF-0A860D011D2E}" type="slidenum">
              <a:rPr lang="en-US" altLang="en-US">
                <a:latin typeface="Arial" panose="020B0604020202020204" pitchFamily="34" charset="0"/>
              </a:rPr>
              <a:pPr>
                <a:spcBef>
                  <a:spcPct val="0"/>
                </a:spcBef>
                <a:buClrTx/>
                <a:buFontTx/>
                <a:buNone/>
              </a:pPr>
              <a:t>36</a:t>
            </a:fld>
            <a:endParaRPr lang="en-US" altLang="en-US">
              <a:latin typeface="Arial" panose="020B0604020202020204" pitchFamily="34" charset="0"/>
            </a:endParaRPr>
          </a:p>
        </p:txBody>
      </p:sp>
      <p:sp>
        <p:nvSpPr>
          <p:cNvPr id="117763" name="Rectangle 1">
            <a:extLst>
              <a:ext uri="{FF2B5EF4-FFF2-40B4-BE49-F238E27FC236}">
                <a16:creationId xmlns:a16="http://schemas.microsoft.com/office/drawing/2014/main" id="{E4C4CDEC-8E59-DFE9-D893-E6E4A0B5CE56}"/>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4" name="Rectangle 2">
            <a:extLst>
              <a:ext uri="{FF2B5EF4-FFF2-40B4-BE49-F238E27FC236}">
                <a16:creationId xmlns:a16="http://schemas.microsoft.com/office/drawing/2014/main" id="{F4F62695-3753-FDB8-3903-CDAF720E8EAF}"/>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8">
            <a:extLst>
              <a:ext uri="{FF2B5EF4-FFF2-40B4-BE49-F238E27FC236}">
                <a16:creationId xmlns:a16="http://schemas.microsoft.com/office/drawing/2014/main" id="{680660A8-985B-AB96-C9A3-0715451F761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3E8F0F5-3EBE-AC42-9189-DD9E8238DA52}" type="slidenum">
              <a:rPr lang="en-US" altLang="en-US">
                <a:latin typeface="Arial" panose="020B0604020202020204" pitchFamily="34" charset="0"/>
              </a:rPr>
              <a:pPr>
                <a:spcBef>
                  <a:spcPct val="0"/>
                </a:spcBef>
                <a:buClrTx/>
                <a:buFontTx/>
                <a:buNone/>
              </a:pPr>
              <a:t>37</a:t>
            </a:fld>
            <a:endParaRPr lang="en-US" altLang="en-US">
              <a:latin typeface="Arial" panose="020B0604020202020204" pitchFamily="34" charset="0"/>
            </a:endParaRPr>
          </a:p>
        </p:txBody>
      </p:sp>
      <p:sp>
        <p:nvSpPr>
          <p:cNvPr id="118787" name="Rectangle 1">
            <a:extLst>
              <a:ext uri="{FF2B5EF4-FFF2-40B4-BE49-F238E27FC236}">
                <a16:creationId xmlns:a16="http://schemas.microsoft.com/office/drawing/2014/main" id="{11C955D3-AC5C-1DAE-191C-01FF75E6CF75}"/>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8" name="Rectangle 2">
            <a:extLst>
              <a:ext uri="{FF2B5EF4-FFF2-40B4-BE49-F238E27FC236}">
                <a16:creationId xmlns:a16="http://schemas.microsoft.com/office/drawing/2014/main" id="{44DC409F-73E4-0F0C-7089-C166927EF58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8">
            <a:extLst>
              <a:ext uri="{FF2B5EF4-FFF2-40B4-BE49-F238E27FC236}">
                <a16:creationId xmlns:a16="http://schemas.microsoft.com/office/drawing/2014/main" id="{A099C324-4481-2688-BA84-C9FB92BC351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9B01684-DC20-4F44-8592-83F988D84D9D}" type="slidenum">
              <a:rPr lang="en-US" altLang="en-US">
                <a:latin typeface="Arial" panose="020B0604020202020204" pitchFamily="34" charset="0"/>
              </a:rPr>
              <a:pPr>
                <a:spcBef>
                  <a:spcPct val="0"/>
                </a:spcBef>
                <a:buClrTx/>
                <a:buFontTx/>
                <a:buNone/>
              </a:pPr>
              <a:t>38</a:t>
            </a:fld>
            <a:endParaRPr lang="en-US" altLang="en-US">
              <a:latin typeface="Arial" panose="020B0604020202020204" pitchFamily="34" charset="0"/>
            </a:endParaRPr>
          </a:p>
        </p:txBody>
      </p:sp>
      <p:sp>
        <p:nvSpPr>
          <p:cNvPr id="119811" name="Rectangle 1">
            <a:extLst>
              <a:ext uri="{FF2B5EF4-FFF2-40B4-BE49-F238E27FC236}">
                <a16:creationId xmlns:a16="http://schemas.microsoft.com/office/drawing/2014/main" id="{0A2B04AC-65C4-2012-BA6C-C9FC6199A299}"/>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2" name="Rectangle 2">
            <a:extLst>
              <a:ext uri="{FF2B5EF4-FFF2-40B4-BE49-F238E27FC236}">
                <a16:creationId xmlns:a16="http://schemas.microsoft.com/office/drawing/2014/main" id="{DB6B79CE-8986-2F37-A153-9B6C6D359C5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a:extLst>
              <a:ext uri="{FF2B5EF4-FFF2-40B4-BE49-F238E27FC236}">
                <a16:creationId xmlns:a16="http://schemas.microsoft.com/office/drawing/2014/main" id="{12CFF7C8-DFDC-81EE-F35E-6B699D9FCB6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4850B8A-5D9B-944E-82AD-9BAE4E40A711}" type="slidenum">
              <a:rPr lang="en-US" altLang="en-US">
                <a:latin typeface="Arial" panose="020B0604020202020204" pitchFamily="34" charset="0"/>
              </a:rPr>
              <a:pPr>
                <a:spcBef>
                  <a:spcPct val="0"/>
                </a:spcBef>
                <a:buClrTx/>
                <a:buFontTx/>
                <a:buNone/>
              </a:pPr>
              <a:t>39</a:t>
            </a:fld>
            <a:endParaRPr lang="en-US" altLang="en-US">
              <a:latin typeface="Arial" panose="020B0604020202020204" pitchFamily="34" charset="0"/>
            </a:endParaRPr>
          </a:p>
        </p:txBody>
      </p:sp>
      <p:sp>
        <p:nvSpPr>
          <p:cNvPr id="120835" name="Rectangle 1">
            <a:extLst>
              <a:ext uri="{FF2B5EF4-FFF2-40B4-BE49-F238E27FC236}">
                <a16:creationId xmlns:a16="http://schemas.microsoft.com/office/drawing/2014/main" id="{1C927ECE-66B1-A34A-0AA0-7F35EE2E34E5}"/>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6" name="Rectangle 2">
            <a:extLst>
              <a:ext uri="{FF2B5EF4-FFF2-40B4-BE49-F238E27FC236}">
                <a16:creationId xmlns:a16="http://schemas.microsoft.com/office/drawing/2014/main" id="{E6B96242-786C-64D5-359B-5D8AAB2269B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8">
            <a:extLst>
              <a:ext uri="{FF2B5EF4-FFF2-40B4-BE49-F238E27FC236}">
                <a16:creationId xmlns:a16="http://schemas.microsoft.com/office/drawing/2014/main" id="{71BBC4DF-E8A6-6D90-9979-0455F474F4E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42A7F84-09AD-594E-978C-306C17BE78CA}" type="slidenum">
              <a:rPr lang="en-US" altLang="en-US">
                <a:latin typeface="Arial" panose="020B0604020202020204" pitchFamily="34" charset="0"/>
              </a:rPr>
              <a:pPr>
                <a:spcBef>
                  <a:spcPct val="0"/>
                </a:spcBef>
                <a:buClrTx/>
                <a:buFontTx/>
                <a:buNone/>
              </a:pPr>
              <a:t>40</a:t>
            </a:fld>
            <a:endParaRPr lang="en-US" altLang="en-US">
              <a:latin typeface="Arial" panose="020B0604020202020204" pitchFamily="34" charset="0"/>
            </a:endParaRPr>
          </a:p>
        </p:txBody>
      </p:sp>
      <p:sp>
        <p:nvSpPr>
          <p:cNvPr id="121859" name="Rectangle 1">
            <a:extLst>
              <a:ext uri="{FF2B5EF4-FFF2-40B4-BE49-F238E27FC236}">
                <a16:creationId xmlns:a16="http://schemas.microsoft.com/office/drawing/2014/main" id="{9A31D424-13AB-50FD-C3CA-F1280E75839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60" name="Rectangle 2">
            <a:extLst>
              <a:ext uri="{FF2B5EF4-FFF2-40B4-BE49-F238E27FC236}">
                <a16:creationId xmlns:a16="http://schemas.microsoft.com/office/drawing/2014/main" id="{DFE31E57-DEEF-9560-76D3-C6A2D00C7D5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AEB81A19-8C27-D967-1994-E9E4885FF8D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C42966E-1064-8246-8354-4F1EF8E051D6}" type="slidenum">
              <a:rPr lang="en-US" altLang="en-US">
                <a:latin typeface="Arial" panose="020B0604020202020204" pitchFamily="34" charset="0"/>
              </a:rPr>
              <a:pPr>
                <a:spcBef>
                  <a:spcPct val="0"/>
                </a:spcBef>
                <a:buClrTx/>
                <a:buFontTx/>
                <a:buNone/>
              </a:pPr>
              <a:t>5</a:t>
            </a:fld>
            <a:endParaRPr lang="en-US" altLang="en-US">
              <a:latin typeface="Arial" panose="020B0604020202020204" pitchFamily="34" charset="0"/>
            </a:endParaRPr>
          </a:p>
        </p:txBody>
      </p:sp>
      <p:sp>
        <p:nvSpPr>
          <p:cNvPr id="86019" name="Rectangle 1">
            <a:extLst>
              <a:ext uri="{FF2B5EF4-FFF2-40B4-BE49-F238E27FC236}">
                <a16:creationId xmlns:a16="http://schemas.microsoft.com/office/drawing/2014/main" id="{581E847A-7A07-B858-2DB3-ECE7A85109E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20" name="Rectangle 2">
            <a:extLst>
              <a:ext uri="{FF2B5EF4-FFF2-40B4-BE49-F238E27FC236}">
                <a16:creationId xmlns:a16="http://schemas.microsoft.com/office/drawing/2014/main" id="{5624B67B-36EB-96B3-FAF3-3DFD48E13B55}"/>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a:extLst>
              <a:ext uri="{FF2B5EF4-FFF2-40B4-BE49-F238E27FC236}">
                <a16:creationId xmlns:a16="http://schemas.microsoft.com/office/drawing/2014/main" id="{F42372F2-2167-F91F-4EA6-A40A73120CD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61C829F-2403-384B-B23D-328AD5EFC09D}" type="slidenum">
              <a:rPr lang="en-US" altLang="en-US">
                <a:latin typeface="Arial" panose="020B0604020202020204" pitchFamily="34" charset="0"/>
              </a:rPr>
              <a:pPr>
                <a:spcBef>
                  <a:spcPct val="0"/>
                </a:spcBef>
                <a:buClrTx/>
                <a:buFontTx/>
                <a:buNone/>
              </a:pPr>
              <a:t>41</a:t>
            </a:fld>
            <a:endParaRPr lang="en-US" altLang="en-US">
              <a:latin typeface="Arial" panose="020B0604020202020204" pitchFamily="34" charset="0"/>
            </a:endParaRPr>
          </a:p>
        </p:txBody>
      </p:sp>
      <p:sp>
        <p:nvSpPr>
          <p:cNvPr id="122883" name="Rectangle 1">
            <a:extLst>
              <a:ext uri="{FF2B5EF4-FFF2-40B4-BE49-F238E27FC236}">
                <a16:creationId xmlns:a16="http://schemas.microsoft.com/office/drawing/2014/main" id="{94883837-C91E-9ADA-712A-7594474682AA}"/>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4" name="Rectangle 2">
            <a:extLst>
              <a:ext uri="{FF2B5EF4-FFF2-40B4-BE49-F238E27FC236}">
                <a16:creationId xmlns:a16="http://schemas.microsoft.com/office/drawing/2014/main" id="{DF38F6ED-A876-E06D-7A60-8DDAE7D41CD6}"/>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8">
            <a:extLst>
              <a:ext uri="{FF2B5EF4-FFF2-40B4-BE49-F238E27FC236}">
                <a16:creationId xmlns:a16="http://schemas.microsoft.com/office/drawing/2014/main" id="{30A84F05-B93C-F5E2-FBAD-E84D4140FC1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1C32B6F-D5CA-A645-93F1-043D695CBD56}" type="slidenum">
              <a:rPr lang="en-US" altLang="en-US">
                <a:latin typeface="Arial" panose="020B0604020202020204" pitchFamily="34" charset="0"/>
              </a:rPr>
              <a:pPr>
                <a:spcBef>
                  <a:spcPct val="0"/>
                </a:spcBef>
                <a:buClrTx/>
                <a:buFontTx/>
                <a:buNone/>
              </a:pPr>
              <a:t>42</a:t>
            </a:fld>
            <a:endParaRPr lang="en-US" altLang="en-US">
              <a:latin typeface="Arial" panose="020B0604020202020204" pitchFamily="34" charset="0"/>
            </a:endParaRPr>
          </a:p>
        </p:txBody>
      </p:sp>
      <p:sp>
        <p:nvSpPr>
          <p:cNvPr id="123907" name="Rectangle 1">
            <a:extLst>
              <a:ext uri="{FF2B5EF4-FFF2-40B4-BE49-F238E27FC236}">
                <a16:creationId xmlns:a16="http://schemas.microsoft.com/office/drawing/2014/main" id="{BA578B44-7C9A-48DC-5FA9-961561F59F30}"/>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8" name="Rectangle 2">
            <a:extLst>
              <a:ext uri="{FF2B5EF4-FFF2-40B4-BE49-F238E27FC236}">
                <a16:creationId xmlns:a16="http://schemas.microsoft.com/office/drawing/2014/main" id="{DDC6ADC7-D564-A7D6-5220-E21BB4D087D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8">
            <a:extLst>
              <a:ext uri="{FF2B5EF4-FFF2-40B4-BE49-F238E27FC236}">
                <a16:creationId xmlns:a16="http://schemas.microsoft.com/office/drawing/2014/main" id="{128DD205-C386-6B2E-177E-2ED417D9153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A92191B-6A0C-114F-A734-D679D6934307}" type="slidenum">
              <a:rPr lang="en-US" altLang="en-US">
                <a:latin typeface="Arial" panose="020B0604020202020204" pitchFamily="34" charset="0"/>
              </a:rPr>
              <a:pPr>
                <a:spcBef>
                  <a:spcPct val="0"/>
                </a:spcBef>
                <a:buClrTx/>
                <a:buFontTx/>
                <a:buNone/>
              </a:pPr>
              <a:t>43</a:t>
            </a:fld>
            <a:endParaRPr lang="en-US" altLang="en-US">
              <a:latin typeface="Arial" panose="020B0604020202020204" pitchFamily="34" charset="0"/>
            </a:endParaRPr>
          </a:p>
        </p:txBody>
      </p:sp>
      <p:sp>
        <p:nvSpPr>
          <p:cNvPr id="124931" name="Rectangle 1">
            <a:extLst>
              <a:ext uri="{FF2B5EF4-FFF2-40B4-BE49-F238E27FC236}">
                <a16:creationId xmlns:a16="http://schemas.microsoft.com/office/drawing/2014/main" id="{FAAACD42-1F66-D447-4DD4-A9A8B68974B8}"/>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2" name="Rectangle 2">
            <a:extLst>
              <a:ext uri="{FF2B5EF4-FFF2-40B4-BE49-F238E27FC236}">
                <a16:creationId xmlns:a16="http://schemas.microsoft.com/office/drawing/2014/main" id="{7696C662-8011-FC44-E303-0DA7F2653246}"/>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a:extLst>
              <a:ext uri="{FF2B5EF4-FFF2-40B4-BE49-F238E27FC236}">
                <a16:creationId xmlns:a16="http://schemas.microsoft.com/office/drawing/2014/main" id="{D58ED6B1-B3D0-D3C5-D87C-D9B770381D4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BF4C9C4-0B54-554C-B297-B119FD51ADFF}" type="slidenum">
              <a:rPr lang="en-US" altLang="en-US">
                <a:latin typeface="Arial" panose="020B0604020202020204" pitchFamily="34" charset="0"/>
              </a:rPr>
              <a:pPr>
                <a:spcBef>
                  <a:spcPct val="0"/>
                </a:spcBef>
                <a:buClrTx/>
                <a:buFontTx/>
                <a:buNone/>
              </a:pPr>
              <a:t>44</a:t>
            </a:fld>
            <a:endParaRPr lang="en-US" altLang="en-US">
              <a:latin typeface="Arial" panose="020B0604020202020204" pitchFamily="34" charset="0"/>
            </a:endParaRPr>
          </a:p>
        </p:txBody>
      </p:sp>
      <p:sp>
        <p:nvSpPr>
          <p:cNvPr id="125955" name="Rectangle 1">
            <a:extLst>
              <a:ext uri="{FF2B5EF4-FFF2-40B4-BE49-F238E27FC236}">
                <a16:creationId xmlns:a16="http://schemas.microsoft.com/office/drawing/2014/main" id="{0EBAD445-25C6-BB27-BBB9-BE1C0C67775E}"/>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5956" name="Rectangle 2">
            <a:extLst>
              <a:ext uri="{FF2B5EF4-FFF2-40B4-BE49-F238E27FC236}">
                <a16:creationId xmlns:a16="http://schemas.microsoft.com/office/drawing/2014/main" id="{A77450AA-21BE-6022-5EFC-D39D30B99BD7}"/>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a:extLst>
              <a:ext uri="{FF2B5EF4-FFF2-40B4-BE49-F238E27FC236}">
                <a16:creationId xmlns:a16="http://schemas.microsoft.com/office/drawing/2014/main" id="{A8C8CF03-3FBE-971F-99E1-2E6D58DBA0F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FD3D898-4D3A-CD46-A9B5-3D5ADD12D5E9}" type="slidenum">
              <a:rPr lang="en-US" altLang="en-US">
                <a:latin typeface="Arial" panose="020B0604020202020204" pitchFamily="34" charset="0"/>
              </a:rPr>
              <a:pPr>
                <a:spcBef>
                  <a:spcPct val="0"/>
                </a:spcBef>
                <a:buClrTx/>
                <a:buFontTx/>
                <a:buNone/>
              </a:pPr>
              <a:t>45</a:t>
            </a:fld>
            <a:endParaRPr lang="en-US" altLang="en-US">
              <a:latin typeface="Arial" panose="020B0604020202020204" pitchFamily="34" charset="0"/>
            </a:endParaRPr>
          </a:p>
        </p:txBody>
      </p:sp>
      <p:sp>
        <p:nvSpPr>
          <p:cNvPr id="126979" name="Rectangle 1">
            <a:extLst>
              <a:ext uri="{FF2B5EF4-FFF2-40B4-BE49-F238E27FC236}">
                <a16:creationId xmlns:a16="http://schemas.microsoft.com/office/drawing/2014/main" id="{DA818680-8ADD-9948-D760-A06FD954B2FE}"/>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80" name="Rectangle 2">
            <a:extLst>
              <a:ext uri="{FF2B5EF4-FFF2-40B4-BE49-F238E27FC236}">
                <a16:creationId xmlns:a16="http://schemas.microsoft.com/office/drawing/2014/main" id="{11215C9A-9549-92D0-AFD0-AF142BC07E17}"/>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8">
            <a:extLst>
              <a:ext uri="{FF2B5EF4-FFF2-40B4-BE49-F238E27FC236}">
                <a16:creationId xmlns:a16="http://schemas.microsoft.com/office/drawing/2014/main" id="{D6203085-04A1-E06F-6112-74F1955C998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1504ED5-4A18-4A45-A2A4-8F3B3739EE04}" type="slidenum">
              <a:rPr lang="en-US" altLang="en-US">
                <a:latin typeface="Arial" panose="020B0604020202020204" pitchFamily="34" charset="0"/>
              </a:rPr>
              <a:pPr>
                <a:spcBef>
                  <a:spcPct val="0"/>
                </a:spcBef>
                <a:buClrTx/>
                <a:buFontTx/>
                <a:buNone/>
              </a:pPr>
              <a:t>46</a:t>
            </a:fld>
            <a:endParaRPr lang="en-US" altLang="en-US">
              <a:latin typeface="Arial" panose="020B0604020202020204" pitchFamily="34" charset="0"/>
            </a:endParaRPr>
          </a:p>
        </p:txBody>
      </p:sp>
      <p:sp>
        <p:nvSpPr>
          <p:cNvPr id="128003" name="Rectangle 1">
            <a:extLst>
              <a:ext uri="{FF2B5EF4-FFF2-40B4-BE49-F238E27FC236}">
                <a16:creationId xmlns:a16="http://schemas.microsoft.com/office/drawing/2014/main" id="{8F87A734-9E40-6AE7-E001-424388D13FF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4" name="Rectangle 2">
            <a:extLst>
              <a:ext uri="{FF2B5EF4-FFF2-40B4-BE49-F238E27FC236}">
                <a16:creationId xmlns:a16="http://schemas.microsoft.com/office/drawing/2014/main" id="{96E6372A-5868-4E93-8F01-176A346944B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a:extLst>
              <a:ext uri="{FF2B5EF4-FFF2-40B4-BE49-F238E27FC236}">
                <a16:creationId xmlns:a16="http://schemas.microsoft.com/office/drawing/2014/main" id="{30AF8F0D-D193-4A92-A9C8-CA1C09EC53B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DA6439A-7FC3-454D-A66A-31F764A02B6A}" type="slidenum">
              <a:rPr lang="en-US" altLang="en-US">
                <a:latin typeface="Arial" panose="020B0604020202020204" pitchFamily="34" charset="0"/>
              </a:rPr>
              <a:pPr>
                <a:spcBef>
                  <a:spcPct val="0"/>
                </a:spcBef>
                <a:buClrTx/>
                <a:buFontTx/>
                <a:buNone/>
              </a:pPr>
              <a:t>47</a:t>
            </a:fld>
            <a:endParaRPr lang="en-US" altLang="en-US">
              <a:latin typeface="Arial" panose="020B0604020202020204" pitchFamily="34" charset="0"/>
            </a:endParaRPr>
          </a:p>
        </p:txBody>
      </p:sp>
      <p:sp>
        <p:nvSpPr>
          <p:cNvPr id="129027" name="Rectangle 1">
            <a:extLst>
              <a:ext uri="{FF2B5EF4-FFF2-40B4-BE49-F238E27FC236}">
                <a16:creationId xmlns:a16="http://schemas.microsoft.com/office/drawing/2014/main" id="{EBB3A48D-996C-BBE7-9D60-9814CF8D268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8" name="Rectangle 2">
            <a:extLst>
              <a:ext uri="{FF2B5EF4-FFF2-40B4-BE49-F238E27FC236}">
                <a16:creationId xmlns:a16="http://schemas.microsoft.com/office/drawing/2014/main" id="{F340CC34-2815-C7E0-3D42-E5217374300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8">
            <a:extLst>
              <a:ext uri="{FF2B5EF4-FFF2-40B4-BE49-F238E27FC236}">
                <a16:creationId xmlns:a16="http://schemas.microsoft.com/office/drawing/2014/main" id="{900A6A8E-72B3-157C-BBFC-B4C2C62B963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507A404C-B42B-F144-B5E5-D30808A126EE}" type="slidenum">
              <a:rPr lang="en-US" altLang="en-US">
                <a:latin typeface="Arial" panose="020B0604020202020204" pitchFamily="34" charset="0"/>
              </a:rPr>
              <a:pPr>
                <a:spcBef>
                  <a:spcPct val="0"/>
                </a:spcBef>
                <a:buClrTx/>
                <a:buFontTx/>
                <a:buNone/>
              </a:pPr>
              <a:t>48</a:t>
            </a:fld>
            <a:endParaRPr lang="en-US" altLang="en-US">
              <a:latin typeface="Arial" panose="020B0604020202020204" pitchFamily="34" charset="0"/>
            </a:endParaRPr>
          </a:p>
        </p:txBody>
      </p:sp>
      <p:sp>
        <p:nvSpPr>
          <p:cNvPr id="130051" name="Rectangle 1">
            <a:extLst>
              <a:ext uri="{FF2B5EF4-FFF2-40B4-BE49-F238E27FC236}">
                <a16:creationId xmlns:a16="http://schemas.microsoft.com/office/drawing/2014/main" id="{1813D74D-B42A-F538-AF32-4B2C06CBF17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2" name="Rectangle 2">
            <a:extLst>
              <a:ext uri="{FF2B5EF4-FFF2-40B4-BE49-F238E27FC236}">
                <a16:creationId xmlns:a16="http://schemas.microsoft.com/office/drawing/2014/main" id="{4DDF1845-C369-A13E-F982-E16902ECF672}"/>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a:extLst>
              <a:ext uri="{FF2B5EF4-FFF2-40B4-BE49-F238E27FC236}">
                <a16:creationId xmlns:a16="http://schemas.microsoft.com/office/drawing/2014/main" id="{96E752C8-F8C9-47AD-1872-614B02E6E4C0}"/>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80116A5-5EEC-D144-A59A-055A902CBFED}" type="slidenum">
              <a:rPr lang="en-US" altLang="en-US">
                <a:latin typeface="Arial" panose="020B0604020202020204" pitchFamily="34" charset="0"/>
              </a:rPr>
              <a:pPr>
                <a:spcBef>
                  <a:spcPct val="0"/>
                </a:spcBef>
                <a:buClrTx/>
                <a:buFontTx/>
                <a:buNone/>
              </a:pPr>
              <a:t>49</a:t>
            </a:fld>
            <a:endParaRPr lang="en-US" altLang="en-US">
              <a:latin typeface="Arial" panose="020B0604020202020204" pitchFamily="34" charset="0"/>
            </a:endParaRPr>
          </a:p>
        </p:txBody>
      </p:sp>
      <p:sp>
        <p:nvSpPr>
          <p:cNvPr id="131075" name="Rectangle 1">
            <a:extLst>
              <a:ext uri="{FF2B5EF4-FFF2-40B4-BE49-F238E27FC236}">
                <a16:creationId xmlns:a16="http://schemas.microsoft.com/office/drawing/2014/main" id="{85FFA42B-B5AF-8C24-8E8A-CC4786B85FE0}"/>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6" name="Rectangle 2">
            <a:extLst>
              <a:ext uri="{FF2B5EF4-FFF2-40B4-BE49-F238E27FC236}">
                <a16:creationId xmlns:a16="http://schemas.microsoft.com/office/drawing/2014/main" id="{E5596588-CF11-7C5E-1848-E3502E35D58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8">
            <a:extLst>
              <a:ext uri="{FF2B5EF4-FFF2-40B4-BE49-F238E27FC236}">
                <a16:creationId xmlns:a16="http://schemas.microsoft.com/office/drawing/2014/main" id="{EDF3DE8B-E71F-9696-01EE-7D40A7B1B8D3}"/>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AEFCC00-BC6B-0641-B168-33ADBC9DEB8C}" type="slidenum">
              <a:rPr lang="en-US" altLang="en-US">
                <a:latin typeface="Arial" panose="020B0604020202020204" pitchFamily="34" charset="0"/>
              </a:rPr>
              <a:pPr>
                <a:spcBef>
                  <a:spcPct val="0"/>
                </a:spcBef>
                <a:buClrTx/>
                <a:buFontTx/>
                <a:buNone/>
              </a:pPr>
              <a:t>50</a:t>
            </a:fld>
            <a:endParaRPr lang="en-US" altLang="en-US">
              <a:latin typeface="Arial" panose="020B0604020202020204" pitchFamily="34" charset="0"/>
            </a:endParaRPr>
          </a:p>
        </p:txBody>
      </p:sp>
      <p:sp>
        <p:nvSpPr>
          <p:cNvPr id="132099" name="Rectangle 1">
            <a:extLst>
              <a:ext uri="{FF2B5EF4-FFF2-40B4-BE49-F238E27FC236}">
                <a16:creationId xmlns:a16="http://schemas.microsoft.com/office/drawing/2014/main" id="{F9EB25BA-57C6-013D-24A1-84FB80CB597C}"/>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100" name="Rectangle 2">
            <a:extLst>
              <a:ext uri="{FF2B5EF4-FFF2-40B4-BE49-F238E27FC236}">
                <a16:creationId xmlns:a16="http://schemas.microsoft.com/office/drawing/2014/main" id="{0ED54F58-8647-E347-21B1-CD4F71C4B32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8">
            <a:extLst>
              <a:ext uri="{FF2B5EF4-FFF2-40B4-BE49-F238E27FC236}">
                <a16:creationId xmlns:a16="http://schemas.microsoft.com/office/drawing/2014/main" id="{6517EB5A-EB54-86CC-64D9-F64CB0A1B2AE}"/>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511662C-FF3C-614A-B01D-0013138F2170}" type="slidenum">
              <a:rPr lang="en-US" altLang="en-US">
                <a:latin typeface="Arial" panose="020B0604020202020204" pitchFamily="34" charset="0"/>
              </a:rPr>
              <a:pPr>
                <a:spcBef>
                  <a:spcPct val="0"/>
                </a:spcBef>
                <a:buClrTx/>
                <a:buFontTx/>
                <a:buNone/>
              </a:pPr>
              <a:t>6</a:t>
            </a:fld>
            <a:endParaRPr lang="en-US" altLang="en-US">
              <a:latin typeface="Arial" panose="020B0604020202020204" pitchFamily="34" charset="0"/>
            </a:endParaRPr>
          </a:p>
        </p:txBody>
      </p:sp>
      <p:sp>
        <p:nvSpPr>
          <p:cNvPr id="87043" name="Rectangle 1">
            <a:extLst>
              <a:ext uri="{FF2B5EF4-FFF2-40B4-BE49-F238E27FC236}">
                <a16:creationId xmlns:a16="http://schemas.microsoft.com/office/drawing/2014/main" id="{EFB3C309-ECBA-ED74-A1D0-82FFD2B192A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4" name="Rectangle 2">
            <a:extLst>
              <a:ext uri="{FF2B5EF4-FFF2-40B4-BE49-F238E27FC236}">
                <a16:creationId xmlns:a16="http://schemas.microsoft.com/office/drawing/2014/main" id="{832FF9DC-AB83-3575-9FE3-F5871F168171}"/>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a:extLst>
              <a:ext uri="{FF2B5EF4-FFF2-40B4-BE49-F238E27FC236}">
                <a16:creationId xmlns:a16="http://schemas.microsoft.com/office/drawing/2014/main" id="{F6AE4FE9-2AF6-C223-5519-80696B92368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469383B-BCE8-1643-A2FD-F29FEE1A27DD}" type="slidenum">
              <a:rPr lang="en-US" altLang="en-US">
                <a:latin typeface="Arial" panose="020B0604020202020204" pitchFamily="34" charset="0"/>
              </a:rPr>
              <a:pPr>
                <a:spcBef>
                  <a:spcPct val="0"/>
                </a:spcBef>
                <a:buClrTx/>
                <a:buFontTx/>
                <a:buNone/>
              </a:pPr>
              <a:t>51</a:t>
            </a:fld>
            <a:endParaRPr lang="en-US" altLang="en-US">
              <a:latin typeface="Arial" panose="020B0604020202020204" pitchFamily="34" charset="0"/>
            </a:endParaRPr>
          </a:p>
        </p:txBody>
      </p:sp>
      <p:sp>
        <p:nvSpPr>
          <p:cNvPr id="133123" name="Rectangle 1">
            <a:extLst>
              <a:ext uri="{FF2B5EF4-FFF2-40B4-BE49-F238E27FC236}">
                <a16:creationId xmlns:a16="http://schemas.microsoft.com/office/drawing/2014/main" id="{B6B07763-AC59-2FAC-BDEC-D1EE13727E1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4" name="Rectangle 2">
            <a:extLst>
              <a:ext uri="{FF2B5EF4-FFF2-40B4-BE49-F238E27FC236}">
                <a16:creationId xmlns:a16="http://schemas.microsoft.com/office/drawing/2014/main" id="{085477A2-3EC5-E0C1-6872-738198840EA4}"/>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8">
            <a:extLst>
              <a:ext uri="{FF2B5EF4-FFF2-40B4-BE49-F238E27FC236}">
                <a16:creationId xmlns:a16="http://schemas.microsoft.com/office/drawing/2014/main" id="{580C1055-6220-7C65-6408-788382912E8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3329952E-8514-4343-8B91-7A84D9D74AC3}" type="slidenum">
              <a:rPr lang="en-US" altLang="en-US">
                <a:latin typeface="Arial" panose="020B0604020202020204" pitchFamily="34" charset="0"/>
              </a:rPr>
              <a:pPr>
                <a:spcBef>
                  <a:spcPct val="0"/>
                </a:spcBef>
                <a:buClrTx/>
                <a:buFontTx/>
                <a:buNone/>
              </a:pPr>
              <a:t>52</a:t>
            </a:fld>
            <a:endParaRPr lang="en-US" altLang="en-US">
              <a:latin typeface="Arial" panose="020B0604020202020204" pitchFamily="34" charset="0"/>
            </a:endParaRPr>
          </a:p>
        </p:txBody>
      </p:sp>
      <p:sp>
        <p:nvSpPr>
          <p:cNvPr id="134147" name="Rectangle 1">
            <a:extLst>
              <a:ext uri="{FF2B5EF4-FFF2-40B4-BE49-F238E27FC236}">
                <a16:creationId xmlns:a16="http://schemas.microsoft.com/office/drawing/2014/main" id="{7A6DE7A3-AE8B-C607-C107-C2CFCCA3A2E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8" name="Rectangle 2">
            <a:extLst>
              <a:ext uri="{FF2B5EF4-FFF2-40B4-BE49-F238E27FC236}">
                <a16:creationId xmlns:a16="http://schemas.microsoft.com/office/drawing/2014/main" id="{89E92E35-253A-9EC0-4997-5BE99F57F20E}"/>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a:extLst>
              <a:ext uri="{FF2B5EF4-FFF2-40B4-BE49-F238E27FC236}">
                <a16:creationId xmlns:a16="http://schemas.microsoft.com/office/drawing/2014/main" id="{D67E6D0C-0796-4A2B-9034-39674345653D}"/>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D9D0CC7-9BA5-6B41-AC0A-6450F2D01505}" type="slidenum">
              <a:rPr lang="en-US" altLang="en-US">
                <a:latin typeface="Arial" panose="020B0604020202020204" pitchFamily="34" charset="0"/>
              </a:rPr>
              <a:pPr>
                <a:spcBef>
                  <a:spcPct val="0"/>
                </a:spcBef>
                <a:buClrTx/>
                <a:buFontTx/>
                <a:buNone/>
              </a:pPr>
              <a:t>53</a:t>
            </a:fld>
            <a:endParaRPr lang="en-US" altLang="en-US">
              <a:latin typeface="Arial" panose="020B0604020202020204" pitchFamily="34" charset="0"/>
            </a:endParaRPr>
          </a:p>
        </p:txBody>
      </p:sp>
      <p:sp>
        <p:nvSpPr>
          <p:cNvPr id="135171" name="Rectangle 1">
            <a:extLst>
              <a:ext uri="{FF2B5EF4-FFF2-40B4-BE49-F238E27FC236}">
                <a16:creationId xmlns:a16="http://schemas.microsoft.com/office/drawing/2014/main" id="{B7738328-24CD-306A-4AB3-965B06CC0DCA}"/>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2" name="Rectangle 2">
            <a:extLst>
              <a:ext uri="{FF2B5EF4-FFF2-40B4-BE49-F238E27FC236}">
                <a16:creationId xmlns:a16="http://schemas.microsoft.com/office/drawing/2014/main" id="{EE69B17F-C4DC-D799-D81F-16B34056E47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8">
            <a:extLst>
              <a:ext uri="{FF2B5EF4-FFF2-40B4-BE49-F238E27FC236}">
                <a16:creationId xmlns:a16="http://schemas.microsoft.com/office/drawing/2014/main" id="{491F8603-2159-D632-EFD9-BB5AB4E58B6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662EBDE-9A87-974D-88C7-87E491A4AD94}" type="slidenum">
              <a:rPr lang="en-US" altLang="en-US">
                <a:latin typeface="Arial" panose="020B0604020202020204" pitchFamily="34" charset="0"/>
              </a:rPr>
              <a:pPr>
                <a:spcBef>
                  <a:spcPct val="0"/>
                </a:spcBef>
                <a:buClrTx/>
                <a:buFontTx/>
                <a:buNone/>
              </a:pPr>
              <a:t>54</a:t>
            </a:fld>
            <a:endParaRPr lang="en-US" altLang="en-US">
              <a:latin typeface="Arial" panose="020B0604020202020204" pitchFamily="34" charset="0"/>
            </a:endParaRPr>
          </a:p>
        </p:txBody>
      </p:sp>
      <p:sp>
        <p:nvSpPr>
          <p:cNvPr id="136195" name="Rectangle 1">
            <a:extLst>
              <a:ext uri="{FF2B5EF4-FFF2-40B4-BE49-F238E27FC236}">
                <a16:creationId xmlns:a16="http://schemas.microsoft.com/office/drawing/2014/main" id="{04850025-2BC7-0A27-FB90-CF54AA840AC5}"/>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6" name="Rectangle 2">
            <a:extLst>
              <a:ext uri="{FF2B5EF4-FFF2-40B4-BE49-F238E27FC236}">
                <a16:creationId xmlns:a16="http://schemas.microsoft.com/office/drawing/2014/main" id="{5F8B278C-CA24-1EC0-E692-F31023CA8C34}"/>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8">
            <a:extLst>
              <a:ext uri="{FF2B5EF4-FFF2-40B4-BE49-F238E27FC236}">
                <a16:creationId xmlns:a16="http://schemas.microsoft.com/office/drawing/2014/main" id="{6CA022AF-8275-170A-0F9D-59DF1EE2318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EF2916F1-BC9F-4541-AAF6-FD333C6ADB6D}" type="slidenum">
              <a:rPr lang="en-US" altLang="en-US">
                <a:latin typeface="Arial" panose="020B0604020202020204" pitchFamily="34" charset="0"/>
              </a:rPr>
              <a:pPr>
                <a:spcBef>
                  <a:spcPct val="0"/>
                </a:spcBef>
                <a:buClrTx/>
                <a:buFontTx/>
                <a:buNone/>
              </a:pPr>
              <a:t>55</a:t>
            </a:fld>
            <a:endParaRPr lang="en-US" altLang="en-US">
              <a:latin typeface="Arial" panose="020B0604020202020204" pitchFamily="34" charset="0"/>
            </a:endParaRPr>
          </a:p>
        </p:txBody>
      </p:sp>
      <p:sp>
        <p:nvSpPr>
          <p:cNvPr id="137219" name="Text Box 1">
            <a:extLst>
              <a:ext uri="{FF2B5EF4-FFF2-40B4-BE49-F238E27FC236}">
                <a16:creationId xmlns:a16="http://schemas.microsoft.com/office/drawing/2014/main" id="{B4DE2DA6-D074-393D-BDEF-15CC3795C5C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7DEAA1A-B67E-2447-8E2C-1AD27DD1F88F}" type="slidenum">
              <a:rPr lang="en-US" altLang="en-US">
                <a:latin typeface="Arial" panose="020B0604020202020204" pitchFamily="34" charset="0"/>
              </a:rPr>
              <a:pPr algn="r" eaLnBrk="1" hangingPunct="1">
                <a:spcBef>
                  <a:spcPct val="0"/>
                </a:spcBef>
                <a:buClrTx/>
                <a:buFontTx/>
                <a:buNone/>
              </a:pPr>
              <a:t>55</a:t>
            </a:fld>
            <a:endParaRPr lang="en-US" altLang="en-US">
              <a:latin typeface="Arial" panose="020B0604020202020204" pitchFamily="34" charset="0"/>
            </a:endParaRPr>
          </a:p>
        </p:txBody>
      </p:sp>
      <p:sp>
        <p:nvSpPr>
          <p:cNvPr id="137220" name="Rectangle 2">
            <a:extLst>
              <a:ext uri="{FF2B5EF4-FFF2-40B4-BE49-F238E27FC236}">
                <a16:creationId xmlns:a16="http://schemas.microsoft.com/office/drawing/2014/main" id="{AAF58D0C-AE99-D952-3974-1D76BCF4993A}"/>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21" name="Rectangle 3">
            <a:extLst>
              <a:ext uri="{FF2B5EF4-FFF2-40B4-BE49-F238E27FC236}">
                <a16:creationId xmlns:a16="http://schemas.microsoft.com/office/drawing/2014/main" id="{777CE1DB-235A-0677-C105-80BA669E1D2D}"/>
              </a:ext>
            </a:extLst>
          </p:cNvPr>
          <p:cNvSpPr>
            <a:spLocks noChangeArrowheads="1"/>
          </p:cNvSpPr>
          <p:nvPr>
            <p:ph type="body" idx="1"/>
          </p:nvPr>
        </p:nvSpPr>
        <p:spPr>
          <a:xfrm>
            <a:off x="914400" y="4343400"/>
            <a:ext cx="50292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8">
            <a:extLst>
              <a:ext uri="{FF2B5EF4-FFF2-40B4-BE49-F238E27FC236}">
                <a16:creationId xmlns:a16="http://schemas.microsoft.com/office/drawing/2014/main" id="{8D4CCF7C-F0B5-97D5-1CB3-4EA9787BFC5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4660A50-5B09-4747-9B41-C3CC7164DF3D}" type="slidenum">
              <a:rPr lang="en-US" altLang="en-US">
                <a:latin typeface="Arial" panose="020B0604020202020204" pitchFamily="34" charset="0"/>
              </a:rPr>
              <a:pPr>
                <a:spcBef>
                  <a:spcPct val="0"/>
                </a:spcBef>
                <a:buClrTx/>
                <a:buFontTx/>
                <a:buNone/>
              </a:pPr>
              <a:t>56</a:t>
            </a:fld>
            <a:endParaRPr lang="en-US" altLang="en-US">
              <a:latin typeface="Arial" panose="020B0604020202020204" pitchFamily="34" charset="0"/>
            </a:endParaRPr>
          </a:p>
        </p:txBody>
      </p:sp>
      <p:sp>
        <p:nvSpPr>
          <p:cNvPr id="138243" name="Text Box 1">
            <a:extLst>
              <a:ext uri="{FF2B5EF4-FFF2-40B4-BE49-F238E27FC236}">
                <a16:creationId xmlns:a16="http://schemas.microsoft.com/office/drawing/2014/main" id="{8192A3A0-2D5B-697B-57EE-8406CC51DFEC}"/>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8CFBCE4-F4BF-BF46-ACF1-EA6051464343}" type="slidenum">
              <a:rPr lang="en-US" altLang="en-US">
                <a:latin typeface="Arial" panose="020B0604020202020204" pitchFamily="34" charset="0"/>
              </a:rPr>
              <a:pPr algn="r" eaLnBrk="1" hangingPunct="1">
                <a:spcBef>
                  <a:spcPct val="0"/>
                </a:spcBef>
                <a:buClrTx/>
                <a:buFontTx/>
                <a:buNone/>
              </a:pPr>
              <a:t>56</a:t>
            </a:fld>
            <a:endParaRPr lang="en-US" altLang="en-US">
              <a:latin typeface="Arial" panose="020B0604020202020204" pitchFamily="34" charset="0"/>
            </a:endParaRPr>
          </a:p>
        </p:txBody>
      </p:sp>
      <p:sp>
        <p:nvSpPr>
          <p:cNvPr id="138244" name="Rectangle 2">
            <a:extLst>
              <a:ext uri="{FF2B5EF4-FFF2-40B4-BE49-F238E27FC236}">
                <a16:creationId xmlns:a16="http://schemas.microsoft.com/office/drawing/2014/main" id="{1A1EE5BD-3D4D-AA3B-415F-AD69288A57F7}"/>
              </a:ext>
            </a:extLst>
          </p:cNvPr>
          <p:cNvSpPr>
            <a:spLocks noChangeArrowheads="1" noTextEdit="1"/>
          </p:cNvSpPr>
          <p:nvPr>
            <p:ph type="sldImg"/>
          </p:nvPr>
        </p:nvSpPr>
        <p:spPr>
          <a:xfrm>
            <a:off x="1131888" y="674688"/>
            <a:ext cx="4598987" cy="3449637"/>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5" name="Rectangle 3">
            <a:extLst>
              <a:ext uri="{FF2B5EF4-FFF2-40B4-BE49-F238E27FC236}">
                <a16:creationId xmlns:a16="http://schemas.microsoft.com/office/drawing/2014/main" id="{C4782D4C-9C73-95CF-DB6D-02D52E435221}"/>
              </a:ext>
            </a:extLst>
          </p:cNvPr>
          <p:cNvSpPr>
            <a:spLocks noChangeArrowheads="1"/>
          </p:cNvSpPr>
          <p:nvPr>
            <p:ph type="body" idx="1"/>
          </p:nvPr>
        </p:nvSpPr>
        <p:spPr>
          <a:xfrm>
            <a:off x="895350" y="4348163"/>
            <a:ext cx="5070475" cy="3749675"/>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300"/>
              </a:spcBef>
              <a:spcAft>
                <a:spcPts val="300"/>
              </a:spcAft>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AU" altLang="en-US">
              <a:latin typeface="Arial" panose="020B0604020202020204" pitchFamily="34" charset="0"/>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8">
            <a:extLst>
              <a:ext uri="{FF2B5EF4-FFF2-40B4-BE49-F238E27FC236}">
                <a16:creationId xmlns:a16="http://schemas.microsoft.com/office/drawing/2014/main" id="{B9FE3159-ADE9-D04A-99FE-20EC9970D00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2B557ED-9BA2-AC4A-8268-7519CAA4C8EB}" type="slidenum">
              <a:rPr lang="en-US" altLang="en-US">
                <a:latin typeface="Arial" panose="020B0604020202020204" pitchFamily="34" charset="0"/>
              </a:rPr>
              <a:pPr>
                <a:spcBef>
                  <a:spcPct val="0"/>
                </a:spcBef>
                <a:buClrTx/>
                <a:buFontTx/>
                <a:buNone/>
              </a:pPr>
              <a:t>57</a:t>
            </a:fld>
            <a:endParaRPr lang="en-US" altLang="en-US">
              <a:latin typeface="Arial" panose="020B0604020202020204" pitchFamily="34" charset="0"/>
            </a:endParaRPr>
          </a:p>
        </p:txBody>
      </p:sp>
      <p:sp>
        <p:nvSpPr>
          <p:cNvPr id="139267" name="Rectangle 1">
            <a:extLst>
              <a:ext uri="{FF2B5EF4-FFF2-40B4-BE49-F238E27FC236}">
                <a16:creationId xmlns:a16="http://schemas.microsoft.com/office/drawing/2014/main" id="{6FE10246-4637-414A-5E6C-2540EA4A274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8" name="Rectangle 2">
            <a:extLst>
              <a:ext uri="{FF2B5EF4-FFF2-40B4-BE49-F238E27FC236}">
                <a16:creationId xmlns:a16="http://schemas.microsoft.com/office/drawing/2014/main" id="{01AC752B-37AB-3D13-6413-3564187027F5}"/>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8">
            <a:extLst>
              <a:ext uri="{FF2B5EF4-FFF2-40B4-BE49-F238E27FC236}">
                <a16:creationId xmlns:a16="http://schemas.microsoft.com/office/drawing/2014/main" id="{2BE78D67-3E34-36F9-6797-5302B14B2C5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18131F8-17D9-6C4E-B25F-64823D0F8691}" type="slidenum">
              <a:rPr lang="en-US" altLang="en-US">
                <a:latin typeface="Arial" panose="020B0604020202020204" pitchFamily="34" charset="0"/>
              </a:rPr>
              <a:pPr>
                <a:spcBef>
                  <a:spcPct val="0"/>
                </a:spcBef>
                <a:buClrTx/>
                <a:buFontTx/>
                <a:buNone/>
              </a:pPr>
              <a:t>58</a:t>
            </a:fld>
            <a:endParaRPr lang="en-US" altLang="en-US">
              <a:latin typeface="Arial" panose="020B0604020202020204" pitchFamily="34" charset="0"/>
            </a:endParaRPr>
          </a:p>
        </p:txBody>
      </p:sp>
      <p:sp>
        <p:nvSpPr>
          <p:cNvPr id="140291" name="Rectangle 1">
            <a:extLst>
              <a:ext uri="{FF2B5EF4-FFF2-40B4-BE49-F238E27FC236}">
                <a16:creationId xmlns:a16="http://schemas.microsoft.com/office/drawing/2014/main" id="{C627155C-FB89-FB8D-3003-FAB8E74A4F5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2" name="Rectangle 2">
            <a:extLst>
              <a:ext uri="{FF2B5EF4-FFF2-40B4-BE49-F238E27FC236}">
                <a16:creationId xmlns:a16="http://schemas.microsoft.com/office/drawing/2014/main" id="{D90D0EEF-A404-78BC-4020-641B2C834764}"/>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8">
            <a:extLst>
              <a:ext uri="{FF2B5EF4-FFF2-40B4-BE49-F238E27FC236}">
                <a16:creationId xmlns:a16="http://schemas.microsoft.com/office/drawing/2014/main" id="{9ABBFC2C-422C-CCF0-8227-8385E172CB4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7403C02B-E06C-7C4D-B3DD-D6878F83570C}" type="slidenum">
              <a:rPr lang="en-US" altLang="en-US">
                <a:latin typeface="Arial" panose="020B0604020202020204" pitchFamily="34" charset="0"/>
              </a:rPr>
              <a:pPr>
                <a:spcBef>
                  <a:spcPct val="0"/>
                </a:spcBef>
                <a:buClrTx/>
                <a:buFontTx/>
                <a:buNone/>
              </a:pPr>
              <a:t>59</a:t>
            </a:fld>
            <a:endParaRPr lang="en-US" altLang="en-US">
              <a:latin typeface="Arial" panose="020B0604020202020204" pitchFamily="34" charset="0"/>
            </a:endParaRPr>
          </a:p>
        </p:txBody>
      </p:sp>
      <p:sp>
        <p:nvSpPr>
          <p:cNvPr id="141315" name="Rectangle 1">
            <a:extLst>
              <a:ext uri="{FF2B5EF4-FFF2-40B4-BE49-F238E27FC236}">
                <a16:creationId xmlns:a16="http://schemas.microsoft.com/office/drawing/2014/main" id="{D6ED056A-69CD-FFFA-4AF9-62B9B33404A2}"/>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1316" name="Rectangle 2">
            <a:extLst>
              <a:ext uri="{FF2B5EF4-FFF2-40B4-BE49-F238E27FC236}">
                <a16:creationId xmlns:a16="http://schemas.microsoft.com/office/drawing/2014/main" id="{9D7D6010-A373-54B0-AE7A-3038EE868942}"/>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8">
            <a:extLst>
              <a:ext uri="{FF2B5EF4-FFF2-40B4-BE49-F238E27FC236}">
                <a16:creationId xmlns:a16="http://schemas.microsoft.com/office/drawing/2014/main" id="{10D276E3-182A-7A71-C1C0-AF7BF12B503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52376388-E178-7345-8E51-B2A9395D0D92}" type="slidenum">
              <a:rPr lang="en-US" altLang="en-US">
                <a:latin typeface="Arial" panose="020B0604020202020204" pitchFamily="34" charset="0"/>
              </a:rPr>
              <a:pPr>
                <a:spcBef>
                  <a:spcPct val="0"/>
                </a:spcBef>
                <a:buClrTx/>
                <a:buFontTx/>
                <a:buNone/>
              </a:pPr>
              <a:t>60</a:t>
            </a:fld>
            <a:endParaRPr lang="en-US" altLang="en-US">
              <a:latin typeface="Arial" panose="020B0604020202020204" pitchFamily="34" charset="0"/>
            </a:endParaRPr>
          </a:p>
        </p:txBody>
      </p:sp>
      <p:sp>
        <p:nvSpPr>
          <p:cNvPr id="142339" name="Rectangle 1">
            <a:extLst>
              <a:ext uri="{FF2B5EF4-FFF2-40B4-BE49-F238E27FC236}">
                <a16:creationId xmlns:a16="http://schemas.microsoft.com/office/drawing/2014/main" id="{7F4BC40D-3A97-14E8-E581-352EFC462198}"/>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0" name="Rectangle 2">
            <a:extLst>
              <a:ext uri="{FF2B5EF4-FFF2-40B4-BE49-F238E27FC236}">
                <a16:creationId xmlns:a16="http://schemas.microsoft.com/office/drawing/2014/main" id="{497E3D1A-8DDF-A1F6-4023-15AE9512CC3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B08B938F-8E36-4BE1-40E0-1151DFF00AC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7EDCB86-00E1-234C-9107-BFA432AA8EDC}" type="slidenum">
              <a:rPr lang="en-US" altLang="en-US">
                <a:latin typeface="Arial" panose="020B0604020202020204" pitchFamily="34" charset="0"/>
              </a:rPr>
              <a:pPr>
                <a:spcBef>
                  <a:spcPct val="0"/>
                </a:spcBef>
                <a:buClrTx/>
                <a:buFontTx/>
                <a:buNone/>
              </a:pPr>
              <a:t>7</a:t>
            </a:fld>
            <a:endParaRPr lang="en-US" altLang="en-US">
              <a:latin typeface="Arial" panose="020B0604020202020204" pitchFamily="34" charset="0"/>
            </a:endParaRPr>
          </a:p>
        </p:txBody>
      </p:sp>
      <p:sp>
        <p:nvSpPr>
          <p:cNvPr id="88067" name="Rectangle 1">
            <a:extLst>
              <a:ext uri="{FF2B5EF4-FFF2-40B4-BE49-F238E27FC236}">
                <a16:creationId xmlns:a16="http://schemas.microsoft.com/office/drawing/2014/main" id="{F87AC6EE-460A-FD12-639F-BDC359BC657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8" name="Rectangle 2">
            <a:extLst>
              <a:ext uri="{FF2B5EF4-FFF2-40B4-BE49-F238E27FC236}">
                <a16:creationId xmlns:a16="http://schemas.microsoft.com/office/drawing/2014/main" id="{D6923E65-F005-A239-1BA8-A1DFB253FE26}"/>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a:extLst>
              <a:ext uri="{FF2B5EF4-FFF2-40B4-BE49-F238E27FC236}">
                <a16:creationId xmlns:a16="http://schemas.microsoft.com/office/drawing/2014/main" id="{8BA43EBC-FFD9-54D5-9F45-59D032ACB1F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E88ECA9-7B6F-A64D-A3F3-A7A32E92177E}" type="slidenum">
              <a:rPr lang="en-US" altLang="en-US">
                <a:latin typeface="Arial" panose="020B0604020202020204" pitchFamily="34" charset="0"/>
              </a:rPr>
              <a:pPr>
                <a:spcBef>
                  <a:spcPct val="0"/>
                </a:spcBef>
                <a:buClrTx/>
                <a:buFontTx/>
                <a:buNone/>
              </a:pPr>
              <a:t>61</a:t>
            </a:fld>
            <a:endParaRPr lang="en-US" altLang="en-US">
              <a:latin typeface="Arial" panose="020B0604020202020204" pitchFamily="34" charset="0"/>
            </a:endParaRPr>
          </a:p>
        </p:txBody>
      </p:sp>
      <p:sp>
        <p:nvSpPr>
          <p:cNvPr id="143363" name="Rectangle 1">
            <a:extLst>
              <a:ext uri="{FF2B5EF4-FFF2-40B4-BE49-F238E27FC236}">
                <a16:creationId xmlns:a16="http://schemas.microsoft.com/office/drawing/2014/main" id="{D66A2714-2D36-695E-14EB-2440F9537B1E}"/>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4" name="Rectangle 2">
            <a:extLst>
              <a:ext uri="{FF2B5EF4-FFF2-40B4-BE49-F238E27FC236}">
                <a16:creationId xmlns:a16="http://schemas.microsoft.com/office/drawing/2014/main" id="{EA9A196A-1CE9-208F-FFE0-A15507AE181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8">
            <a:extLst>
              <a:ext uri="{FF2B5EF4-FFF2-40B4-BE49-F238E27FC236}">
                <a16:creationId xmlns:a16="http://schemas.microsoft.com/office/drawing/2014/main" id="{8BBCA50B-0EC2-36C4-FCA2-343310F12C9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2E2E440E-1B15-6749-A721-4ACB066474C6}" type="slidenum">
              <a:rPr lang="en-US" altLang="en-US">
                <a:latin typeface="Arial" panose="020B0604020202020204" pitchFamily="34" charset="0"/>
              </a:rPr>
              <a:pPr>
                <a:spcBef>
                  <a:spcPct val="0"/>
                </a:spcBef>
                <a:buClrTx/>
                <a:buFontTx/>
                <a:buNone/>
              </a:pPr>
              <a:t>62</a:t>
            </a:fld>
            <a:endParaRPr lang="en-US" altLang="en-US">
              <a:latin typeface="Arial" panose="020B0604020202020204" pitchFamily="34" charset="0"/>
            </a:endParaRPr>
          </a:p>
        </p:txBody>
      </p:sp>
      <p:sp>
        <p:nvSpPr>
          <p:cNvPr id="144387" name="Rectangle 1">
            <a:extLst>
              <a:ext uri="{FF2B5EF4-FFF2-40B4-BE49-F238E27FC236}">
                <a16:creationId xmlns:a16="http://schemas.microsoft.com/office/drawing/2014/main" id="{BE6240B8-65BB-254F-6A23-20455F34ECCD}"/>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8" name="Rectangle 2">
            <a:extLst>
              <a:ext uri="{FF2B5EF4-FFF2-40B4-BE49-F238E27FC236}">
                <a16:creationId xmlns:a16="http://schemas.microsoft.com/office/drawing/2014/main" id="{8A989080-A67A-3912-64E2-8213D63FF32F}"/>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8">
            <a:extLst>
              <a:ext uri="{FF2B5EF4-FFF2-40B4-BE49-F238E27FC236}">
                <a16:creationId xmlns:a16="http://schemas.microsoft.com/office/drawing/2014/main" id="{49AF7E17-59C7-C79D-A629-289767A3068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37177DC-1FF7-4242-9482-80E0A0009859}" type="slidenum">
              <a:rPr lang="en-US" altLang="en-US">
                <a:latin typeface="Arial" panose="020B0604020202020204" pitchFamily="34" charset="0"/>
              </a:rPr>
              <a:pPr>
                <a:spcBef>
                  <a:spcPct val="0"/>
                </a:spcBef>
                <a:buClrTx/>
                <a:buFontTx/>
                <a:buNone/>
              </a:pPr>
              <a:t>63</a:t>
            </a:fld>
            <a:endParaRPr lang="en-US" altLang="en-US">
              <a:latin typeface="Arial" panose="020B0604020202020204" pitchFamily="34" charset="0"/>
            </a:endParaRPr>
          </a:p>
        </p:txBody>
      </p:sp>
      <p:sp>
        <p:nvSpPr>
          <p:cNvPr id="145411" name="Rectangle 1">
            <a:extLst>
              <a:ext uri="{FF2B5EF4-FFF2-40B4-BE49-F238E27FC236}">
                <a16:creationId xmlns:a16="http://schemas.microsoft.com/office/drawing/2014/main" id="{18AA9106-68BD-508C-19B2-82A92B3191A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2" name="Rectangle 2">
            <a:extLst>
              <a:ext uri="{FF2B5EF4-FFF2-40B4-BE49-F238E27FC236}">
                <a16:creationId xmlns:a16="http://schemas.microsoft.com/office/drawing/2014/main" id="{408B9B12-F579-C850-97ED-DC5D92B0D95D}"/>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8">
            <a:extLst>
              <a:ext uri="{FF2B5EF4-FFF2-40B4-BE49-F238E27FC236}">
                <a16:creationId xmlns:a16="http://schemas.microsoft.com/office/drawing/2014/main" id="{510BA39C-D974-4589-504E-C4784B4E8F3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90B9CE1-F81D-D34A-89F5-92D4C5AF6C7E}" type="slidenum">
              <a:rPr lang="en-US" altLang="en-US">
                <a:latin typeface="Arial" panose="020B0604020202020204" pitchFamily="34" charset="0"/>
              </a:rPr>
              <a:pPr>
                <a:spcBef>
                  <a:spcPct val="0"/>
                </a:spcBef>
                <a:buClrTx/>
                <a:buFontTx/>
                <a:buNone/>
              </a:pPr>
              <a:t>64</a:t>
            </a:fld>
            <a:endParaRPr lang="en-US" altLang="en-US">
              <a:latin typeface="Arial" panose="020B0604020202020204" pitchFamily="34" charset="0"/>
            </a:endParaRPr>
          </a:p>
        </p:txBody>
      </p:sp>
      <p:sp>
        <p:nvSpPr>
          <p:cNvPr id="146435" name="Rectangle 2">
            <a:extLst>
              <a:ext uri="{FF2B5EF4-FFF2-40B4-BE49-F238E27FC236}">
                <a16:creationId xmlns:a16="http://schemas.microsoft.com/office/drawing/2014/main" id="{E44529F8-ED82-BD00-992A-161C8A7C2C36}"/>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6" name="Rectangle 3">
            <a:extLst>
              <a:ext uri="{FF2B5EF4-FFF2-40B4-BE49-F238E27FC236}">
                <a16:creationId xmlns:a16="http://schemas.microsoft.com/office/drawing/2014/main" id="{6F5C4F70-8EF0-5634-1BBC-ADBFE252831C}"/>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AU"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8">
            <a:extLst>
              <a:ext uri="{FF2B5EF4-FFF2-40B4-BE49-F238E27FC236}">
                <a16:creationId xmlns:a16="http://schemas.microsoft.com/office/drawing/2014/main" id="{818314C8-A212-844A-9482-4DA02B86F89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95A7FD09-4F71-6849-AFE3-78870AF842FA}" type="slidenum">
              <a:rPr lang="en-US" altLang="en-US">
                <a:latin typeface="Arial" panose="020B0604020202020204" pitchFamily="34" charset="0"/>
              </a:rPr>
              <a:pPr>
                <a:spcBef>
                  <a:spcPct val="0"/>
                </a:spcBef>
                <a:buClrTx/>
                <a:buFontTx/>
                <a:buNone/>
              </a:pPr>
              <a:t>65</a:t>
            </a:fld>
            <a:endParaRPr lang="en-US" altLang="en-US">
              <a:latin typeface="Arial" panose="020B0604020202020204" pitchFamily="34" charset="0"/>
            </a:endParaRPr>
          </a:p>
        </p:txBody>
      </p:sp>
      <p:sp>
        <p:nvSpPr>
          <p:cNvPr id="147459" name="Rectangle 1">
            <a:extLst>
              <a:ext uri="{FF2B5EF4-FFF2-40B4-BE49-F238E27FC236}">
                <a16:creationId xmlns:a16="http://schemas.microsoft.com/office/drawing/2014/main" id="{18796C67-524A-0407-0DD2-DFD577E32542}"/>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60" name="Rectangle 2">
            <a:extLst>
              <a:ext uri="{FF2B5EF4-FFF2-40B4-BE49-F238E27FC236}">
                <a16:creationId xmlns:a16="http://schemas.microsoft.com/office/drawing/2014/main" id="{B9D27B21-8054-4DF1-8ADE-486A43678ED2}"/>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8">
            <a:extLst>
              <a:ext uri="{FF2B5EF4-FFF2-40B4-BE49-F238E27FC236}">
                <a16:creationId xmlns:a16="http://schemas.microsoft.com/office/drawing/2014/main" id="{622D62F5-A10A-8973-0B7E-447C35F13CA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B45A5FC2-97A9-F942-9F22-7F68D08500F4}" type="slidenum">
              <a:rPr lang="en-US" altLang="en-US">
                <a:latin typeface="Arial" panose="020B0604020202020204" pitchFamily="34" charset="0"/>
              </a:rPr>
              <a:pPr>
                <a:spcBef>
                  <a:spcPct val="0"/>
                </a:spcBef>
                <a:buClrTx/>
                <a:buFontTx/>
                <a:buNone/>
              </a:pPr>
              <a:t>66</a:t>
            </a:fld>
            <a:endParaRPr lang="en-US" altLang="en-US">
              <a:latin typeface="Arial" panose="020B0604020202020204" pitchFamily="34" charset="0"/>
            </a:endParaRPr>
          </a:p>
        </p:txBody>
      </p:sp>
      <p:sp>
        <p:nvSpPr>
          <p:cNvPr id="148483" name="Rectangle 1">
            <a:extLst>
              <a:ext uri="{FF2B5EF4-FFF2-40B4-BE49-F238E27FC236}">
                <a16:creationId xmlns:a16="http://schemas.microsoft.com/office/drawing/2014/main" id="{30C3DADD-392A-53E8-4313-37284568FC86}"/>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8484" name="Rectangle 2">
            <a:extLst>
              <a:ext uri="{FF2B5EF4-FFF2-40B4-BE49-F238E27FC236}">
                <a16:creationId xmlns:a16="http://schemas.microsoft.com/office/drawing/2014/main" id="{4771370C-D1C6-A67F-B10D-A8DCE8155B8B}"/>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8">
            <a:extLst>
              <a:ext uri="{FF2B5EF4-FFF2-40B4-BE49-F238E27FC236}">
                <a16:creationId xmlns:a16="http://schemas.microsoft.com/office/drawing/2014/main" id="{A78CA5E9-0EB6-CD45-B92D-54211883B5B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0120EFF5-B028-B843-8103-1782ABCAD582}" type="slidenum">
              <a:rPr lang="en-US" altLang="en-US">
                <a:latin typeface="Arial" panose="020B0604020202020204" pitchFamily="34" charset="0"/>
              </a:rPr>
              <a:pPr>
                <a:spcBef>
                  <a:spcPct val="0"/>
                </a:spcBef>
                <a:buClrTx/>
                <a:buFontTx/>
                <a:buNone/>
              </a:pPr>
              <a:t>67</a:t>
            </a:fld>
            <a:endParaRPr lang="en-US" altLang="en-US">
              <a:latin typeface="Arial" panose="020B0604020202020204" pitchFamily="34" charset="0"/>
            </a:endParaRPr>
          </a:p>
        </p:txBody>
      </p:sp>
      <p:sp>
        <p:nvSpPr>
          <p:cNvPr id="149507" name="Rectangle 1">
            <a:extLst>
              <a:ext uri="{FF2B5EF4-FFF2-40B4-BE49-F238E27FC236}">
                <a16:creationId xmlns:a16="http://schemas.microsoft.com/office/drawing/2014/main" id="{238D85F8-7891-A65F-C956-758553DC43F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9508" name="Rectangle 2">
            <a:extLst>
              <a:ext uri="{FF2B5EF4-FFF2-40B4-BE49-F238E27FC236}">
                <a16:creationId xmlns:a16="http://schemas.microsoft.com/office/drawing/2014/main" id="{39E55600-769B-6CF0-3C03-B0009466FD04}"/>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8">
            <a:extLst>
              <a:ext uri="{FF2B5EF4-FFF2-40B4-BE49-F238E27FC236}">
                <a16:creationId xmlns:a16="http://schemas.microsoft.com/office/drawing/2014/main" id="{0BA4D99C-2C3B-F969-9ADC-7F8170E95969}"/>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1C800C53-B1D0-BB49-98A6-2FE2C001F75F}" type="slidenum">
              <a:rPr lang="en-US" altLang="en-US">
                <a:latin typeface="Arial" panose="020B0604020202020204" pitchFamily="34" charset="0"/>
              </a:rPr>
              <a:pPr>
                <a:spcBef>
                  <a:spcPct val="0"/>
                </a:spcBef>
                <a:buClrTx/>
                <a:buFontTx/>
                <a:buNone/>
              </a:pPr>
              <a:t>68</a:t>
            </a:fld>
            <a:endParaRPr lang="en-US" altLang="en-US">
              <a:latin typeface="Arial" panose="020B0604020202020204" pitchFamily="34" charset="0"/>
            </a:endParaRPr>
          </a:p>
        </p:txBody>
      </p:sp>
      <p:sp>
        <p:nvSpPr>
          <p:cNvPr id="150531" name="Rectangle 1">
            <a:extLst>
              <a:ext uri="{FF2B5EF4-FFF2-40B4-BE49-F238E27FC236}">
                <a16:creationId xmlns:a16="http://schemas.microsoft.com/office/drawing/2014/main" id="{CD8D2981-072C-6BDB-2B61-71D31265DA5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0532" name="Rectangle 2">
            <a:extLst>
              <a:ext uri="{FF2B5EF4-FFF2-40B4-BE49-F238E27FC236}">
                <a16:creationId xmlns:a16="http://schemas.microsoft.com/office/drawing/2014/main" id="{C904D1BA-9787-8A64-0D00-3DCD52106BC9}"/>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a:extLst>
              <a:ext uri="{FF2B5EF4-FFF2-40B4-BE49-F238E27FC236}">
                <a16:creationId xmlns:a16="http://schemas.microsoft.com/office/drawing/2014/main" id="{C90DE27D-9BA9-09F5-6336-077DA70EA41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CADF6E30-E2D0-4248-9154-F9399D5A361E}" type="slidenum">
              <a:rPr lang="en-US" altLang="en-US">
                <a:latin typeface="Arial" panose="020B0604020202020204" pitchFamily="34" charset="0"/>
              </a:rPr>
              <a:pPr>
                <a:spcBef>
                  <a:spcPct val="0"/>
                </a:spcBef>
                <a:buClrTx/>
                <a:buFontTx/>
                <a:buNone/>
              </a:pPr>
              <a:t>69</a:t>
            </a:fld>
            <a:endParaRPr lang="en-US" altLang="en-US">
              <a:latin typeface="Arial" panose="020B0604020202020204" pitchFamily="34" charset="0"/>
            </a:endParaRPr>
          </a:p>
        </p:txBody>
      </p:sp>
      <p:sp>
        <p:nvSpPr>
          <p:cNvPr id="151555" name="Rectangle 1">
            <a:extLst>
              <a:ext uri="{FF2B5EF4-FFF2-40B4-BE49-F238E27FC236}">
                <a16:creationId xmlns:a16="http://schemas.microsoft.com/office/drawing/2014/main" id="{4019787B-8AFA-7DB7-4D3B-B4C6E3C2D86F}"/>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56" name="Rectangle 2">
            <a:extLst>
              <a:ext uri="{FF2B5EF4-FFF2-40B4-BE49-F238E27FC236}">
                <a16:creationId xmlns:a16="http://schemas.microsoft.com/office/drawing/2014/main" id="{8B66604D-F399-E7C3-A213-179456D7EE3C}"/>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8">
            <a:extLst>
              <a:ext uri="{FF2B5EF4-FFF2-40B4-BE49-F238E27FC236}">
                <a16:creationId xmlns:a16="http://schemas.microsoft.com/office/drawing/2014/main" id="{938F70BE-74A9-EEF1-CEB1-DBB086848931}"/>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53BA43E9-0983-1149-B52B-27F220B0C925}" type="slidenum">
              <a:rPr lang="en-US" altLang="en-US">
                <a:latin typeface="Arial" panose="020B0604020202020204" pitchFamily="34" charset="0"/>
              </a:rPr>
              <a:pPr>
                <a:spcBef>
                  <a:spcPct val="0"/>
                </a:spcBef>
                <a:buClrTx/>
                <a:buFontTx/>
                <a:buNone/>
              </a:pPr>
              <a:t>70</a:t>
            </a:fld>
            <a:endParaRPr lang="en-US" altLang="en-US">
              <a:latin typeface="Arial" panose="020B0604020202020204" pitchFamily="34" charset="0"/>
            </a:endParaRPr>
          </a:p>
        </p:txBody>
      </p:sp>
      <p:sp>
        <p:nvSpPr>
          <p:cNvPr id="152579" name="Rectangle 1">
            <a:extLst>
              <a:ext uri="{FF2B5EF4-FFF2-40B4-BE49-F238E27FC236}">
                <a16:creationId xmlns:a16="http://schemas.microsoft.com/office/drawing/2014/main" id="{0AFDCFEB-2720-D553-F43E-C17A0ECD6F8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2580" name="Rectangle 2">
            <a:extLst>
              <a:ext uri="{FF2B5EF4-FFF2-40B4-BE49-F238E27FC236}">
                <a16:creationId xmlns:a16="http://schemas.microsoft.com/office/drawing/2014/main" id="{15AE5110-8074-493B-C151-939E8B65ADF7}"/>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8">
            <a:extLst>
              <a:ext uri="{FF2B5EF4-FFF2-40B4-BE49-F238E27FC236}">
                <a16:creationId xmlns:a16="http://schemas.microsoft.com/office/drawing/2014/main" id="{5D4C97C8-943A-78CB-149C-E679B6BB43C4}"/>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8227F2E4-0B0D-494D-B266-3C29EC2701E6}" type="slidenum">
              <a:rPr lang="en-US" altLang="en-US">
                <a:latin typeface="Arial" panose="020B0604020202020204" pitchFamily="34" charset="0"/>
              </a:rPr>
              <a:pPr>
                <a:spcBef>
                  <a:spcPct val="0"/>
                </a:spcBef>
                <a:buClrTx/>
                <a:buFontTx/>
                <a:buNone/>
              </a:pPr>
              <a:t>8</a:t>
            </a:fld>
            <a:endParaRPr lang="en-US" altLang="en-US">
              <a:latin typeface="Arial" panose="020B0604020202020204" pitchFamily="34" charset="0"/>
            </a:endParaRPr>
          </a:p>
        </p:txBody>
      </p:sp>
      <p:sp>
        <p:nvSpPr>
          <p:cNvPr id="89091" name="Rectangle 1">
            <a:extLst>
              <a:ext uri="{FF2B5EF4-FFF2-40B4-BE49-F238E27FC236}">
                <a16:creationId xmlns:a16="http://schemas.microsoft.com/office/drawing/2014/main" id="{E70DCCD1-8E9D-0847-7D40-9EBF14E253C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2" name="Rectangle 2">
            <a:extLst>
              <a:ext uri="{FF2B5EF4-FFF2-40B4-BE49-F238E27FC236}">
                <a16:creationId xmlns:a16="http://schemas.microsoft.com/office/drawing/2014/main" id="{5DE90FAC-37E6-AE8F-8D5E-48A6B63229B1}"/>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8">
            <a:extLst>
              <a:ext uri="{FF2B5EF4-FFF2-40B4-BE49-F238E27FC236}">
                <a16:creationId xmlns:a16="http://schemas.microsoft.com/office/drawing/2014/main" id="{3F019009-03D3-A5C7-BFD0-2FCD9FDBD3B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64BD24EE-30F4-3F4A-A53F-77097D7A8BA1}" type="slidenum">
              <a:rPr lang="en-US" altLang="en-US">
                <a:latin typeface="Arial" panose="020B0604020202020204" pitchFamily="34" charset="0"/>
              </a:rPr>
              <a:pPr>
                <a:spcBef>
                  <a:spcPct val="0"/>
                </a:spcBef>
                <a:buClrTx/>
                <a:buFontTx/>
                <a:buNone/>
              </a:pPr>
              <a:t>71</a:t>
            </a:fld>
            <a:endParaRPr lang="en-US" altLang="en-US">
              <a:latin typeface="Arial" panose="020B0604020202020204" pitchFamily="34" charset="0"/>
            </a:endParaRPr>
          </a:p>
        </p:txBody>
      </p:sp>
      <p:sp>
        <p:nvSpPr>
          <p:cNvPr id="153603" name="Rectangle 1">
            <a:extLst>
              <a:ext uri="{FF2B5EF4-FFF2-40B4-BE49-F238E27FC236}">
                <a16:creationId xmlns:a16="http://schemas.microsoft.com/office/drawing/2014/main" id="{640B3652-BD7C-81D8-737E-492142A73684}"/>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4" name="Rectangle 2">
            <a:extLst>
              <a:ext uri="{FF2B5EF4-FFF2-40B4-BE49-F238E27FC236}">
                <a16:creationId xmlns:a16="http://schemas.microsoft.com/office/drawing/2014/main" id="{3E9C098D-DE80-D94B-07E0-8A6530CEC7BE}"/>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8">
            <a:extLst>
              <a:ext uri="{FF2B5EF4-FFF2-40B4-BE49-F238E27FC236}">
                <a16:creationId xmlns:a16="http://schemas.microsoft.com/office/drawing/2014/main" id="{B33E843F-BDB6-4D08-6251-08BA7A39B43F}"/>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8516883-BE69-B340-9D45-C63E27F99DF8}" type="slidenum">
              <a:rPr lang="en-US" altLang="en-US">
                <a:latin typeface="Arial" panose="020B0604020202020204" pitchFamily="34" charset="0"/>
              </a:rPr>
              <a:pPr>
                <a:spcBef>
                  <a:spcPct val="0"/>
                </a:spcBef>
                <a:buClrTx/>
                <a:buFontTx/>
                <a:buNone/>
              </a:pPr>
              <a:t>72</a:t>
            </a:fld>
            <a:endParaRPr lang="en-US" altLang="en-US">
              <a:latin typeface="Arial" panose="020B0604020202020204" pitchFamily="34" charset="0"/>
            </a:endParaRPr>
          </a:p>
        </p:txBody>
      </p:sp>
      <p:sp>
        <p:nvSpPr>
          <p:cNvPr id="154627" name="Rectangle 1">
            <a:extLst>
              <a:ext uri="{FF2B5EF4-FFF2-40B4-BE49-F238E27FC236}">
                <a16:creationId xmlns:a16="http://schemas.microsoft.com/office/drawing/2014/main" id="{6E2B39F7-19C9-B356-1CC5-21B026C76A71}"/>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8" name="Rectangle 2">
            <a:extLst>
              <a:ext uri="{FF2B5EF4-FFF2-40B4-BE49-F238E27FC236}">
                <a16:creationId xmlns:a16="http://schemas.microsoft.com/office/drawing/2014/main" id="{91081C09-C6B3-D60D-12A5-B716BC88C928}"/>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8">
            <a:extLst>
              <a:ext uri="{FF2B5EF4-FFF2-40B4-BE49-F238E27FC236}">
                <a16:creationId xmlns:a16="http://schemas.microsoft.com/office/drawing/2014/main" id="{822D46D6-6437-7C00-49A5-017E05A4F478}"/>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9BFA2D9-2655-2D40-B3B2-47304364A9D0}" type="slidenum">
              <a:rPr lang="en-US" altLang="en-US">
                <a:latin typeface="Arial" panose="020B0604020202020204" pitchFamily="34" charset="0"/>
              </a:rPr>
              <a:pPr>
                <a:spcBef>
                  <a:spcPct val="0"/>
                </a:spcBef>
                <a:buClrTx/>
                <a:buFontTx/>
                <a:buNone/>
              </a:pPr>
              <a:t>73</a:t>
            </a:fld>
            <a:endParaRPr lang="en-US" altLang="en-US">
              <a:latin typeface="Arial" panose="020B0604020202020204" pitchFamily="34" charset="0"/>
            </a:endParaRPr>
          </a:p>
        </p:txBody>
      </p:sp>
      <p:sp>
        <p:nvSpPr>
          <p:cNvPr id="155651" name="Rectangle 1">
            <a:extLst>
              <a:ext uri="{FF2B5EF4-FFF2-40B4-BE49-F238E27FC236}">
                <a16:creationId xmlns:a16="http://schemas.microsoft.com/office/drawing/2014/main" id="{AB1F7A44-A181-E1FB-CA84-FEFE2CE01203}"/>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2" name="Rectangle 2">
            <a:extLst>
              <a:ext uri="{FF2B5EF4-FFF2-40B4-BE49-F238E27FC236}">
                <a16:creationId xmlns:a16="http://schemas.microsoft.com/office/drawing/2014/main" id="{120C2F69-8550-619F-881D-FD95B773A795}"/>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8">
            <a:extLst>
              <a:ext uri="{FF2B5EF4-FFF2-40B4-BE49-F238E27FC236}">
                <a16:creationId xmlns:a16="http://schemas.microsoft.com/office/drawing/2014/main" id="{B41B38D2-124D-8AFE-91E4-D28D291306C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E9E19D2-8617-6C45-A333-B30D557A8874}" type="slidenum">
              <a:rPr lang="en-US" altLang="en-US">
                <a:latin typeface="Arial" panose="020B0604020202020204" pitchFamily="34" charset="0"/>
              </a:rPr>
              <a:pPr>
                <a:spcBef>
                  <a:spcPct val="0"/>
                </a:spcBef>
                <a:buClrTx/>
                <a:buFontTx/>
                <a:buNone/>
              </a:pPr>
              <a:t>74</a:t>
            </a:fld>
            <a:endParaRPr lang="en-US" altLang="en-US">
              <a:latin typeface="Arial" panose="020B0604020202020204" pitchFamily="34" charset="0"/>
            </a:endParaRPr>
          </a:p>
        </p:txBody>
      </p:sp>
      <p:sp>
        <p:nvSpPr>
          <p:cNvPr id="156675" name="Rectangle 1">
            <a:extLst>
              <a:ext uri="{FF2B5EF4-FFF2-40B4-BE49-F238E27FC236}">
                <a16:creationId xmlns:a16="http://schemas.microsoft.com/office/drawing/2014/main" id="{DFB607AC-CAE9-62EA-1397-6D068DE4F74D}"/>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6676" name="Rectangle 2">
            <a:extLst>
              <a:ext uri="{FF2B5EF4-FFF2-40B4-BE49-F238E27FC236}">
                <a16:creationId xmlns:a16="http://schemas.microsoft.com/office/drawing/2014/main" id="{633F6ABD-46C2-6E13-D68E-B6DC81E61030}"/>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8">
            <a:extLst>
              <a:ext uri="{FF2B5EF4-FFF2-40B4-BE49-F238E27FC236}">
                <a16:creationId xmlns:a16="http://schemas.microsoft.com/office/drawing/2014/main" id="{1392B484-10D5-ABAE-1832-89699636783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DD87DDAB-58FB-AF42-BAD5-797628AF422C}" type="slidenum">
              <a:rPr lang="en-US" altLang="en-US">
                <a:latin typeface="Arial" panose="020B0604020202020204" pitchFamily="34" charset="0"/>
              </a:rPr>
              <a:pPr>
                <a:spcBef>
                  <a:spcPct val="0"/>
                </a:spcBef>
                <a:buClrTx/>
                <a:buFontTx/>
                <a:buNone/>
              </a:pPr>
              <a:t>75</a:t>
            </a:fld>
            <a:endParaRPr lang="en-US" altLang="en-US">
              <a:latin typeface="Arial" panose="020B0604020202020204" pitchFamily="34" charset="0"/>
            </a:endParaRPr>
          </a:p>
        </p:txBody>
      </p:sp>
      <p:sp>
        <p:nvSpPr>
          <p:cNvPr id="157699" name="Rectangle 1">
            <a:extLst>
              <a:ext uri="{FF2B5EF4-FFF2-40B4-BE49-F238E27FC236}">
                <a16:creationId xmlns:a16="http://schemas.microsoft.com/office/drawing/2014/main" id="{6447112B-3BE4-6C75-D837-7F25D867664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Rectangle 2">
            <a:extLst>
              <a:ext uri="{FF2B5EF4-FFF2-40B4-BE49-F238E27FC236}">
                <a16:creationId xmlns:a16="http://schemas.microsoft.com/office/drawing/2014/main" id="{D750BA3D-2711-62D8-B3B5-6D81AA39814A}"/>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8">
            <a:extLst>
              <a:ext uri="{FF2B5EF4-FFF2-40B4-BE49-F238E27FC236}">
                <a16:creationId xmlns:a16="http://schemas.microsoft.com/office/drawing/2014/main" id="{9239AAD5-F082-140A-A5FD-E7EAC209C39B}"/>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F1DE981F-313A-3347-A00D-E59EF2CDC178}" type="slidenum">
              <a:rPr lang="en-US" altLang="en-US">
                <a:latin typeface="Arial" panose="020B0604020202020204" pitchFamily="34" charset="0"/>
              </a:rPr>
              <a:pPr>
                <a:spcBef>
                  <a:spcPct val="0"/>
                </a:spcBef>
                <a:buClrTx/>
                <a:buFontTx/>
                <a:buNone/>
              </a:pPr>
              <a:t>76</a:t>
            </a:fld>
            <a:endParaRPr lang="en-US" altLang="en-US">
              <a:latin typeface="Arial" panose="020B0604020202020204" pitchFamily="34" charset="0"/>
            </a:endParaRPr>
          </a:p>
        </p:txBody>
      </p:sp>
      <p:sp>
        <p:nvSpPr>
          <p:cNvPr id="158723" name="Rectangle 1">
            <a:extLst>
              <a:ext uri="{FF2B5EF4-FFF2-40B4-BE49-F238E27FC236}">
                <a16:creationId xmlns:a16="http://schemas.microsoft.com/office/drawing/2014/main" id="{E049D187-E1B0-50DA-7294-C54A821A6D27}"/>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4" name="Rectangle 2">
            <a:extLst>
              <a:ext uri="{FF2B5EF4-FFF2-40B4-BE49-F238E27FC236}">
                <a16:creationId xmlns:a16="http://schemas.microsoft.com/office/drawing/2014/main" id="{E67716EF-A014-4B4C-684A-DB118D04AADB}"/>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218B5091-9725-4C76-1305-CC80574169A2}"/>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4FD0C5A5-BF4A-7749-A3E9-476F8678697F}" type="slidenum">
              <a:rPr lang="en-US" altLang="en-US">
                <a:latin typeface="Arial" panose="020B0604020202020204" pitchFamily="34" charset="0"/>
              </a:rPr>
              <a:pPr>
                <a:spcBef>
                  <a:spcPct val="0"/>
                </a:spcBef>
                <a:buClrTx/>
                <a:buFontTx/>
                <a:buNone/>
              </a:pPr>
              <a:t>9</a:t>
            </a:fld>
            <a:endParaRPr lang="en-US" altLang="en-US">
              <a:latin typeface="Arial" panose="020B0604020202020204" pitchFamily="34" charset="0"/>
            </a:endParaRPr>
          </a:p>
        </p:txBody>
      </p:sp>
      <p:sp>
        <p:nvSpPr>
          <p:cNvPr id="90115" name="Rectangle 1">
            <a:extLst>
              <a:ext uri="{FF2B5EF4-FFF2-40B4-BE49-F238E27FC236}">
                <a16:creationId xmlns:a16="http://schemas.microsoft.com/office/drawing/2014/main" id="{9596D53A-6FAF-5337-9B3B-18BBF36F1249}"/>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6" name="Rectangle 2">
            <a:extLst>
              <a:ext uri="{FF2B5EF4-FFF2-40B4-BE49-F238E27FC236}">
                <a16:creationId xmlns:a16="http://schemas.microsoft.com/office/drawing/2014/main" id="{20C030A9-E0E7-4A29-9FFE-27142AF2C973}"/>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8">
            <a:extLst>
              <a:ext uri="{FF2B5EF4-FFF2-40B4-BE49-F238E27FC236}">
                <a16:creationId xmlns:a16="http://schemas.microsoft.com/office/drawing/2014/main" id="{E2AD7CE3-95B5-8B76-8D55-5A5C3CAA2535}"/>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1200">
                <a:solidFill>
                  <a:srgbClr val="000000"/>
                </a:solidFill>
                <a:latin typeface="Times New Roman" panose="02020603050405020304" pitchFamily="18" charset="0"/>
              </a:defRPr>
            </a:lvl9pPr>
          </a:lstStyle>
          <a:p>
            <a:pPr>
              <a:spcBef>
                <a:spcPct val="0"/>
              </a:spcBef>
              <a:buClrTx/>
              <a:buFontTx/>
              <a:buNone/>
            </a:pPr>
            <a:fld id="{A2B61750-C4EA-9A41-BF5C-2E7D6A6E3643}" type="slidenum">
              <a:rPr lang="en-US" altLang="en-US">
                <a:latin typeface="Arial" panose="020B0604020202020204" pitchFamily="34" charset="0"/>
              </a:rPr>
              <a:pPr>
                <a:spcBef>
                  <a:spcPct val="0"/>
                </a:spcBef>
                <a:buClrTx/>
                <a:buFontTx/>
                <a:buNone/>
              </a:pPr>
              <a:t>10</a:t>
            </a:fld>
            <a:endParaRPr lang="en-US" altLang="en-US">
              <a:latin typeface="Arial" panose="020B0604020202020204" pitchFamily="34" charset="0"/>
            </a:endParaRPr>
          </a:p>
        </p:txBody>
      </p:sp>
      <p:sp>
        <p:nvSpPr>
          <p:cNvPr id="91139" name="Rectangle 1">
            <a:extLst>
              <a:ext uri="{FF2B5EF4-FFF2-40B4-BE49-F238E27FC236}">
                <a16:creationId xmlns:a16="http://schemas.microsoft.com/office/drawing/2014/main" id="{72DB41A5-E2E1-1CBA-B2D0-3920BB479DFC}"/>
              </a:ext>
            </a:extLst>
          </p:cNvPr>
          <p:cNvSpPr>
            <a:spLocks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40" name="Rectangle 2">
            <a:extLst>
              <a:ext uri="{FF2B5EF4-FFF2-40B4-BE49-F238E27FC236}">
                <a16:creationId xmlns:a16="http://schemas.microsoft.com/office/drawing/2014/main" id="{13680DF0-C221-1D48-2D56-ECBF536DA2FB}"/>
              </a:ext>
            </a:extLst>
          </p:cNvPr>
          <p:cNvSpPr>
            <a:spLocks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Re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4200E6-1C16-4404-83F8-EF6DCDBBB246}"/>
              </a:ext>
            </a:extLst>
          </p:cNvPr>
          <p:cNvPicPr>
            <a:picLocks noChangeAspect="1"/>
          </p:cNvPicPr>
          <p:nvPr userDrawn="1"/>
        </p:nvPicPr>
        <p:blipFill>
          <a:blip r:embed="rId2"/>
          <a:stretch>
            <a:fillRect/>
          </a:stretch>
        </p:blipFill>
        <p:spPr>
          <a:xfrm>
            <a:off x="8813800" y="945680"/>
            <a:ext cx="3073400" cy="681469"/>
          </a:xfrm>
          <a:prstGeom prst="rect">
            <a:avLst/>
          </a:prstGeom>
        </p:spPr>
      </p:pic>
      <p:sp>
        <p:nvSpPr>
          <p:cNvPr id="2" name="Title 1">
            <a:extLst>
              <a:ext uri="{FF2B5EF4-FFF2-40B4-BE49-F238E27FC236}">
                <a16:creationId xmlns:a16="http://schemas.microsoft.com/office/drawing/2014/main" id="{9970A8D6-DD04-4121-AB52-7892764DF5EA}"/>
              </a:ext>
            </a:extLst>
          </p:cNvPr>
          <p:cNvSpPr>
            <a:spLocks noGrp="1"/>
          </p:cNvSpPr>
          <p:nvPr>
            <p:ph type="ctrTitle"/>
          </p:nvPr>
        </p:nvSpPr>
        <p:spPr>
          <a:xfrm>
            <a:off x="762000" y="1628775"/>
            <a:ext cx="11129963" cy="2002284"/>
          </a:xfrm>
        </p:spPr>
        <p:txBody>
          <a:bodyPr lIns="152400" anchor="b">
            <a:normAutofit/>
          </a:bodyPr>
          <a:lstStyle>
            <a:lvl1pPr algn="l">
              <a:defRPr sz="4800">
                <a:solidFill>
                  <a:schemeClr val="bg1"/>
                </a:solidFill>
              </a:defRPr>
            </a:lvl1pPr>
          </a:lstStyle>
          <a:p>
            <a:r>
              <a:rPr lang="en-GB"/>
              <a:t>Click to edit Master title style</a:t>
            </a:r>
            <a:endParaRPr lang="en-AU"/>
          </a:p>
        </p:txBody>
      </p:sp>
      <p:sp>
        <p:nvSpPr>
          <p:cNvPr id="3" name="Subtitle 2">
            <a:extLst>
              <a:ext uri="{FF2B5EF4-FFF2-40B4-BE49-F238E27FC236}">
                <a16:creationId xmlns:a16="http://schemas.microsoft.com/office/drawing/2014/main" id="{3A9A873E-9927-496B-A60D-0D7706CD8D62}"/>
              </a:ext>
            </a:extLst>
          </p:cNvPr>
          <p:cNvSpPr>
            <a:spLocks noGrp="1"/>
          </p:cNvSpPr>
          <p:nvPr>
            <p:ph type="subTitle" idx="1"/>
          </p:nvPr>
        </p:nvSpPr>
        <p:spPr>
          <a:xfrm>
            <a:off x="762000" y="3973484"/>
            <a:ext cx="11125200" cy="1620981"/>
          </a:xfrm>
        </p:spPr>
        <p:txBody>
          <a:bodyPr>
            <a:normAutofit/>
          </a:bodyPr>
          <a:lstStyle>
            <a:lvl1pPr marL="0" indent="0" algn="l">
              <a:lnSpc>
                <a:spcPct val="100000"/>
              </a:lnSpc>
              <a:buNone/>
              <a:defRPr sz="3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F189C250-C316-42F3-80D9-22493FC570F8}"/>
              </a:ext>
            </a:extLst>
          </p:cNvPr>
          <p:cNvSpPr>
            <a:spLocks noGrp="1"/>
          </p:cNvSpPr>
          <p:nvPr>
            <p:ph type="dt" sz="half" idx="10"/>
          </p:nvPr>
        </p:nvSpPr>
        <p:spPr>
          <a:xfrm>
            <a:off x="762000" y="6167711"/>
            <a:ext cx="2285998" cy="365125"/>
          </a:xfrm>
        </p:spPr>
        <p:txBody>
          <a:bodyPr/>
          <a:lstStyle/>
          <a:p>
            <a:fld id="{719CFD8D-4294-499E-818A-AD557040F3FB}" type="datetime4">
              <a:rPr lang="en-AU" smtClean="0"/>
              <a:t>20 March 2023</a:t>
            </a:fld>
            <a:endParaRPr lang="en-AU"/>
          </a:p>
        </p:txBody>
      </p:sp>
      <p:sp>
        <p:nvSpPr>
          <p:cNvPr id="5" name="Footer Placeholder 4">
            <a:extLst>
              <a:ext uri="{FF2B5EF4-FFF2-40B4-BE49-F238E27FC236}">
                <a16:creationId xmlns:a16="http://schemas.microsoft.com/office/drawing/2014/main" id="{34720712-C9C0-4A20-9A25-43FC95FA7240}"/>
              </a:ext>
            </a:extLst>
          </p:cNvPr>
          <p:cNvSpPr>
            <a:spLocks noGrp="1"/>
          </p:cNvSpPr>
          <p:nvPr>
            <p:ph type="ftr" sz="quarter" idx="11"/>
          </p:nvPr>
        </p:nvSpPr>
        <p:spPr>
          <a:xfrm>
            <a:off x="4038600" y="6167712"/>
            <a:ext cx="4114800" cy="365125"/>
          </a:xfrm>
        </p:spPr>
        <p:txBody>
          <a:bodyPr/>
          <a:lstStyle/>
          <a:p>
            <a:endParaRPr lang="en-AU"/>
          </a:p>
        </p:txBody>
      </p:sp>
      <p:pic>
        <p:nvPicPr>
          <p:cNvPr id="7" name="Picture 6" descr="Logo, icon&#10;&#10;Description automatically generated">
            <a:extLst>
              <a:ext uri="{FF2B5EF4-FFF2-40B4-BE49-F238E27FC236}">
                <a16:creationId xmlns:a16="http://schemas.microsoft.com/office/drawing/2014/main" id="{F7263031-657C-4A58-723E-B940511BAD2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87098" y="5860625"/>
            <a:ext cx="672211" cy="672211"/>
          </a:xfrm>
          <a:prstGeom prst="rect">
            <a:avLst/>
          </a:prstGeom>
        </p:spPr>
      </p:pic>
    </p:spTree>
    <p:extLst>
      <p:ext uri="{BB962C8B-B14F-4D97-AF65-F5344CB8AC3E}">
        <p14:creationId xmlns:p14="http://schemas.microsoft.com/office/powerpoint/2010/main" val="3009576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4200E6-1C16-4404-83F8-EF6DCDBBB24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51048" y="5848895"/>
            <a:ext cx="3074400" cy="807814"/>
          </a:xfrm>
          <a:prstGeom prst="rect">
            <a:avLst/>
          </a:prstGeom>
        </p:spPr>
      </p:pic>
      <p:sp>
        <p:nvSpPr>
          <p:cNvPr id="3" name="Subtitle 2">
            <a:extLst>
              <a:ext uri="{FF2B5EF4-FFF2-40B4-BE49-F238E27FC236}">
                <a16:creationId xmlns:a16="http://schemas.microsoft.com/office/drawing/2014/main" id="{3A9A873E-9927-496B-A60D-0D7706CD8D62}"/>
              </a:ext>
            </a:extLst>
          </p:cNvPr>
          <p:cNvSpPr>
            <a:spLocks noGrp="1"/>
          </p:cNvSpPr>
          <p:nvPr>
            <p:ph type="subTitle" idx="1" hasCustomPrompt="1"/>
          </p:nvPr>
        </p:nvSpPr>
        <p:spPr>
          <a:xfrm>
            <a:off x="762000" y="3969327"/>
            <a:ext cx="11125200" cy="1620981"/>
          </a:xfrm>
        </p:spPr>
        <p:txBody>
          <a:bodyPr>
            <a:normAutofit/>
          </a:bodyPr>
          <a:lstStyle>
            <a:lvl1pPr marL="0" indent="0" algn="l">
              <a:buNone/>
              <a:defRPr sz="3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Contact information</a:t>
            </a:r>
            <a:endParaRPr lang="en-AU"/>
          </a:p>
        </p:txBody>
      </p:sp>
      <p:sp>
        <p:nvSpPr>
          <p:cNvPr id="4" name="Date Placeholder 3">
            <a:extLst>
              <a:ext uri="{FF2B5EF4-FFF2-40B4-BE49-F238E27FC236}">
                <a16:creationId xmlns:a16="http://schemas.microsoft.com/office/drawing/2014/main" id="{F189C250-C316-42F3-80D9-22493FC570F8}"/>
              </a:ext>
            </a:extLst>
          </p:cNvPr>
          <p:cNvSpPr>
            <a:spLocks noGrp="1"/>
          </p:cNvSpPr>
          <p:nvPr>
            <p:ph type="dt" sz="half" idx="10"/>
          </p:nvPr>
        </p:nvSpPr>
        <p:spPr>
          <a:xfrm>
            <a:off x="762001" y="6156545"/>
            <a:ext cx="2285998" cy="365125"/>
          </a:xfrm>
        </p:spPr>
        <p:txBody>
          <a:bodyPr vert="horz" lIns="91440" tIns="45720" rIns="91440" bIns="45720" rtlCol="0" anchor="b" anchorCtr="0">
            <a:normAutofit/>
          </a:bodyPr>
          <a:lstStyle>
            <a:lvl1pPr>
              <a:defRPr lang="en-AU" smtClean="0"/>
            </a:lvl1pPr>
          </a:lstStyle>
          <a:p>
            <a:fld id="{719CFD8D-4294-499E-818A-AD557040F3FB}" type="datetime4">
              <a:rPr lang="en-AU" smtClean="0"/>
              <a:pPr/>
              <a:t>20 March 2023</a:t>
            </a:fld>
            <a:endParaRPr lang="en-AU"/>
          </a:p>
        </p:txBody>
      </p:sp>
      <p:sp>
        <p:nvSpPr>
          <p:cNvPr id="5" name="Footer Placeholder 4">
            <a:extLst>
              <a:ext uri="{FF2B5EF4-FFF2-40B4-BE49-F238E27FC236}">
                <a16:creationId xmlns:a16="http://schemas.microsoft.com/office/drawing/2014/main" id="{34720712-C9C0-4A20-9A25-43FC95FA7240}"/>
              </a:ext>
            </a:extLst>
          </p:cNvPr>
          <p:cNvSpPr>
            <a:spLocks noGrp="1"/>
          </p:cNvSpPr>
          <p:nvPr>
            <p:ph type="ftr" sz="quarter" idx="11"/>
          </p:nvPr>
        </p:nvSpPr>
        <p:spPr/>
        <p:txBody>
          <a:bodyPr/>
          <a:lstStyle/>
          <a:p>
            <a:endParaRPr lang="en-AU"/>
          </a:p>
        </p:txBody>
      </p:sp>
      <p:sp>
        <p:nvSpPr>
          <p:cNvPr id="8" name="Title 1">
            <a:extLst>
              <a:ext uri="{FF2B5EF4-FFF2-40B4-BE49-F238E27FC236}">
                <a16:creationId xmlns:a16="http://schemas.microsoft.com/office/drawing/2014/main" id="{A273783D-9909-4274-ABFA-E574D02B1BEE}"/>
              </a:ext>
            </a:extLst>
          </p:cNvPr>
          <p:cNvSpPr txBox="1">
            <a:spLocks/>
          </p:cNvSpPr>
          <p:nvPr userDrawn="1"/>
        </p:nvSpPr>
        <p:spPr>
          <a:xfrm>
            <a:off x="762000" y="1181262"/>
            <a:ext cx="11129963" cy="2430617"/>
          </a:xfrm>
          <a:prstGeom prst="rect">
            <a:avLst/>
          </a:prstGeom>
        </p:spPr>
        <p:txBody>
          <a:bodyPr vert="horz" lIns="152400" tIns="152400" rIns="152400" bIns="152400" rtlCol="0" anchor="b">
            <a:norm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solidFill>
                  <a:schemeClr val="tx1"/>
                </a:solidFill>
              </a:rPr>
              <a:t>Thank you</a:t>
            </a:r>
            <a:endParaRPr lang="en-AU">
              <a:solidFill>
                <a:schemeClr val="tx1"/>
              </a:solidFill>
            </a:endParaRPr>
          </a:p>
        </p:txBody>
      </p:sp>
    </p:spTree>
    <p:extLst>
      <p:ext uri="{BB962C8B-B14F-4D97-AF65-F5344CB8AC3E}">
        <p14:creationId xmlns:p14="http://schemas.microsoft.com/office/powerpoint/2010/main" val="6440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Blac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4200E6-1C16-4404-83F8-EF6DCDBBB24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55762" y="5891315"/>
            <a:ext cx="3074398" cy="807814"/>
          </a:xfrm>
          <a:prstGeom prst="rect">
            <a:avLst/>
          </a:prstGeom>
        </p:spPr>
      </p:pic>
      <p:sp>
        <p:nvSpPr>
          <p:cNvPr id="3" name="Subtitle 2">
            <a:extLst>
              <a:ext uri="{FF2B5EF4-FFF2-40B4-BE49-F238E27FC236}">
                <a16:creationId xmlns:a16="http://schemas.microsoft.com/office/drawing/2014/main" id="{3A9A873E-9927-496B-A60D-0D7706CD8D62}"/>
              </a:ext>
            </a:extLst>
          </p:cNvPr>
          <p:cNvSpPr>
            <a:spLocks noGrp="1"/>
          </p:cNvSpPr>
          <p:nvPr>
            <p:ph type="subTitle" idx="1" hasCustomPrompt="1"/>
          </p:nvPr>
        </p:nvSpPr>
        <p:spPr>
          <a:xfrm>
            <a:off x="762000" y="3969327"/>
            <a:ext cx="11125200" cy="1620981"/>
          </a:xfrm>
        </p:spPr>
        <p:txBody>
          <a:bodyPr>
            <a:normAutofit/>
          </a:bodyPr>
          <a:lstStyle>
            <a:lvl1pPr marL="0" indent="0" algn="l">
              <a:buNone/>
              <a:defRPr sz="3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Contact information</a:t>
            </a:r>
            <a:endParaRPr lang="en-AU"/>
          </a:p>
        </p:txBody>
      </p:sp>
      <p:sp>
        <p:nvSpPr>
          <p:cNvPr id="4" name="Date Placeholder 3">
            <a:extLst>
              <a:ext uri="{FF2B5EF4-FFF2-40B4-BE49-F238E27FC236}">
                <a16:creationId xmlns:a16="http://schemas.microsoft.com/office/drawing/2014/main" id="{F189C250-C316-42F3-80D9-22493FC570F8}"/>
              </a:ext>
            </a:extLst>
          </p:cNvPr>
          <p:cNvSpPr>
            <a:spLocks noGrp="1"/>
          </p:cNvSpPr>
          <p:nvPr>
            <p:ph type="dt" sz="half" idx="10"/>
          </p:nvPr>
        </p:nvSpPr>
        <p:spPr>
          <a:xfrm>
            <a:off x="762001" y="6156545"/>
            <a:ext cx="2285998" cy="365125"/>
          </a:xfrm>
        </p:spPr>
        <p:txBody>
          <a:bodyPr vert="horz" lIns="91440" tIns="45720" rIns="91440" bIns="45720" rtlCol="0" anchor="b" anchorCtr="0">
            <a:normAutofit/>
          </a:bodyPr>
          <a:lstStyle>
            <a:lvl1pPr>
              <a:defRPr lang="en-AU" smtClean="0"/>
            </a:lvl1pPr>
          </a:lstStyle>
          <a:p>
            <a:fld id="{719CFD8D-4294-499E-818A-AD557040F3FB}" type="datetime4">
              <a:rPr lang="en-AU" smtClean="0"/>
              <a:pPr/>
              <a:t>20 March 2023</a:t>
            </a:fld>
            <a:endParaRPr lang="en-AU"/>
          </a:p>
        </p:txBody>
      </p:sp>
      <p:sp>
        <p:nvSpPr>
          <p:cNvPr id="5" name="Footer Placeholder 4">
            <a:extLst>
              <a:ext uri="{FF2B5EF4-FFF2-40B4-BE49-F238E27FC236}">
                <a16:creationId xmlns:a16="http://schemas.microsoft.com/office/drawing/2014/main" id="{34720712-C9C0-4A20-9A25-43FC95FA7240}"/>
              </a:ext>
            </a:extLst>
          </p:cNvPr>
          <p:cNvSpPr>
            <a:spLocks noGrp="1"/>
          </p:cNvSpPr>
          <p:nvPr>
            <p:ph type="ftr" sz="quarter" idx="11"/>
          </p:nvPr>
        </p:nvSpPr>
        <p:spPr/>
        <p:txBody>
          <a:bodyPr/>
          <a:lstStyle/>
          <a:p>
            <a:endParaRPr lang="en-AU"/>
          </a:p>
        </p:txBody>
      </p:sp>
      <p:sp>
        <p:nvSpPr>
          <p:cNvPr id="8" name="Title 1">
            <a:extLst>
              <a:ext uri="{FF2B5EF4-FFF2-40B4-BE49-F238E27FC236}">
                <a16:creationId xmlns:a16="http://schemas.microsoft.com/office/drawing/2014/main" id="{A273783D-9909-4274-ABFA-E574D02B1BEE}"/>
              </a:ext>
            </a:extLst>
          </p:cNvPr>
          <p:cNvSpPr txBox="1">
            <a:spLocks/>
          </p:cNvSpPr>
          <p:nvPr userDrawn="1"/>
        </p:nvSpPr>
        <p:spPr>
          <a:xfrm>
            <a:off x="762000" y="1181262"/>
            <a:ext cx="11129963" cy="2430617"/>
          </a:xfrm>
          <a:prstGeom prst="rect">
            <a:avLst/>
          </a:prstGeom>
        </p:spPr>
        <p:txBody>
          <a:bodyPr vert="horz" lIns="152400" tIns="152400" rIns="152400" bIns="152400" rtlCol="0" anchor="b">
            <a:norm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solidFill>
                  <a:schemeClr val="bg1"/>
                </a:solidFill>
              </a:rPr>
              <a:t>Thank you</a:t>
            </a:r>
            <a:endParaRPr lang="en-AU">
              <a:solidFill>
                <a:schemeClr val="bg1"/>
              </a:solidFill>
            </a:endParaRPr>
          </a:p>
        </p:txBody>
      </p:sp>
    </p:spTree>
    <p:extLst>
      <p:ext uri="{BB962C8B-B14F-4D97-AF65-F5344CB8AC3E}">
        <p14:creationId xmlns:p14="http://schemas.microsoft.com/office/powerpoint/2010/main" val="94840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4073-121E-4421-BD82-4A12F14325A1}"/>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43E3BA97-DA9B-4182-BC9C-E815DF1C7A60}"/>
              </a:ext>
            </a:extLst>
          </p:cNvPr>
          <p:cNvSpPr>
            <a:spLocks noGrp="1"/>
          </p:cNvSpPr>
          <p:nvPr>
            <p:ph sz="half" idx="1"/>
          </p:nvPr>
        </p:nvSpPr>
        <p:spPr>
          <a:xfrm>
            <a:off x="304799" y="1825624"/>
            <a:ext cx="5715001" cy="43402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FD11469F-0306-46A5-B6F3-D59E9FFD9F89}"/>
              </a:ext>
            </a:extLst>
          </p:cNvPr>
          <p:cNvSpPr>
            <a:spLocks noGrp="1"/>
          </p:cNvSpPr>
          <p:nvPr>
            <p:ph sz="half" idx="2"/>
          </p:nvPr>
        </p:nvSpPr>
        <p:spPr>
          <a:xfrm>
            <a:off x="6172200" y="1825625"/>
            <a:ext cx="5715000" cy="43402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F7917F62-37DF-429B-AE46-9F4C2E669210}"/>
              </a:ext>
            </a:extLst>
          </p:cNvPr>
          <p:cNvSpPr>
            <a:spLocks noGrp="1"/>
          </p:cNvSpPr>
          <p:nvPr>
            <p:ph type="dt" sz="half" idx="10"/>
          </p:nvPr>
        </p:nvSpPr>
        <p:spPr>
          <a:xfrm>
            <a:off x="304799" y="6165850"/>
            <a:ext cx="2743200" cy="365125"/>
          </a:xfrm>
        </p:spPr>
        <p:txBody>
          <a:bodyPr vert="horz" lIns="91440" tIns="45720" rIns="91440" bIns="45720" rtlCol="0" anchor="b" anchorCtr="0">
            <a:normAutofit/>
          </a:bodyPr>
          <a:lstStyle>
            <a:lvl1pPr>
              <a:defRPr lang="en-AU" smtClean="0"/>
            </a:lvl1pPr>
          </a:lstStyle>
          <a:p>
            <a:fld id="{AF3AA9BC-A49C-4D67-95E1-D024E3DE84CA}" type="datetime4">
              <a:rPr lang="en-AU" smtClean="0"/>
              <a:pPr/>
              <a:t>20 March 2023</a:t>
            </a:fld>
            <a:endParaRPr lang="en-AU"/>
          </a:p>
        </p:txBody>
      </p:sp>
      <p:sp>
        <p:nvSpPr>
          <p:cNvPr id="6" name="Footer Placeholder 5">
            <a:extLst>
              <a:ext uri="{FF2B5EF4-FFF2-40B4-BE49-F238E27FC236}">
                <a16:creationId xmlns:a16="http://schemas.microsoft.com/office/drawing/2014/main" id="{827CBC4A-F1D7-4C1E-9E6D-8EF537FA8F1A}"/>
              </a:ext>
            </a:extLst>
          </p:cNvPr>
          <p:cNvSpPr>
            <a:spLocks noGrp="1"/>
          </p:cNvSpPr>
          <p:nvPr>
            <p:ph type="ftr" sz="quarter" idx="11"/>
          </p:nvPr>
        </p:nvSpPr>
        <p:spPr>
          <a:xfrm>
            <a:off x="4038600" y="6170791"/>
            <a:ext cx="4114800" cy="365125"/>
          </a:xfrm>
        </p:spPr>
        <p:txBody>
          <a:bodyPr/>
          <a:lstStyle/>
          <a:p>
            <a:endParaRPr lang="en-AU"/>
          </a:p>
        </p:txBody>
      </p:sp>
      <p:sp>
        <p:nvSpPr>
          <p:cNvPr id="7" name="Slide Number Placeholder 6">
            <a:extLst>
              <a:ext uri="{FF2B5EF4-FFF2-40B4-BE49-F238E27FC236}">
                <a16:creationId xmlns:a16="http://schemas.microsoft.com/office/drawing/2014/main" id="{0AEF46BB-8C21-48D0-8E87-EE6EFD73E81B}"/>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Tree>
    <p:extLst>
      <p:ext uri="{BB962C8B-B14F-4D97-AF65-F5344CB8AC3E}">
        <p14:creationId xmlns:p14="http://schemas.microsoft.com/office/powerpoint/2010/main" val="1299471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A8A9-60D8-47E3-9098-2A64F83528AE}"/>
              </a:ext>
            </a:extLst>
          </p:cNvPr>
          <p:cNvSpPr>
            <a:spLocks noGrp="1"/>
          </p:cNvSpPr>
          <p:nvPr>
            <p:ph type="title"/>
          </p:nvPr>
        </p:nvSpPr>
        <p:spPr>
          <a:xfrm>
            <a:off x="304800" y="296863"/>
            <a:ext cx="10107828" cy="1368425"/>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BDFAFC4-3CDE-4F38-A828-CA97CF42413E}"/>
              </a:ext>
            </a:extLst>
          </p:cNvPr>
          <p:cNvSpPr>
            <a:spLocks noGrp="1"/>
          </p:cNvSpPr>
          <p:nvPr>
            <p:ph type="body" idx="1"/>
          </p:nvPr>
        </p:nvSpPr>
        <p:spPr>
          <a:xfrm>
            <a:off x="304800" y="1690687"/>
            <a:ext cx="5692776" cy="8143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5B505D7-44D3-4AD3-9F33-BFC24D065EE1}"/>
              </a:ext>
            </a:extLst>
          </p:cNvPr>
          <p:cNvSpPr>
            <a:spLocks noGrp="1"/>
          </p:cNvSpPr>
          <p:nvPr>
            <p:ph sz="half" idx="2"/>
          </p:nvPr>
        </p:nvSpPr>
        <p:spPr>
          <a:xfrm>
            <a:off x="304800" y="2505076"/>
            <a:ext cx="5692776" cy="36607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1A7DB4F-A47D-4042-9DB6-443011144A15}"/>
              </a:ext>
            </a:extLst>
          </p:cNvPr>
          <p:cNvSpPr>
            <a:spLocks noGrp="1"/>
          </p:cNvSpPr>
          <p:nvPr>
            <p:ph type="body" sz="quarter" idx="3"/>
          </p:nvPr>
        </p:nvSpPr>
        <p:spPr>
          <a:xfrm>
            <a:off x="6172200" y="1690687"/>
            <a:ext cx="5692776" cy="8143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EC4325-D6B5-4C45-8F6A-9FFBE35F3B84}"/>
              </a:ext>
            </a:extLst>
          </p:cNvPr>
          <p:cNvSpPr>
            <a:spLocks noGrp="1"/>
          </p:cNvSpPr>
          <p:nvPr>
            <p:ph sz="quarter" idx="4"/>
          </p:nvPr>
        </p:nvSpPr>
        <p:spPr>
          <a:xfrm>
            <a:off x="6172200" y="2505075"/>
            <a:ext cx="5715000" cy="36607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22095BF6-A1AD-41AA-9828-C879FF41784A}"/>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5D2BEFBC-ADBC-4103-95A0-200A345074D8}" type="datetime4">
              <a:rPr lang="en-AU" smtClean="0"/>
              <a:pPr/>
              <a:t>20 March 2023</a:t>
            </a:fld>
            <a:endParaRPr lang="en-AU"/>
          </a:p>
        </p:txBody>
      </p:sp>
      <p:sp>
        <p:nvSpPr>
          <p:cNvPr id="8" name="Footer Placeholder 7">
            <a:extLst>
              <a:ext uri="{FF2B5EF4-FFF2-40B4-BE49-F238E27FC236}">
                <a16:creationId xmlns:a16="http://schemas.microsoft.com/office/drawing/2014/main" id="{CCFC7FC0-1686-4957-B49F-35A544F3394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94D4B37-23DA-416B-AB62-E687651C7F39}"/>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Tree>
    <p:extLst>
      <p:ext uri="{BB962C8B-B14F-4D97-AF65-F5344CB8AC3E}">
        <p14:creationId xmlns:p14="http://schemas.microsoft.com/office/powerpoint/2010/main" val="4006220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5E95-B565-47B2-B52C-20DF9C76B8E8}"/>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4800B70E-C7C3-40D0-AC11-A81C3B6AED86}"/>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0F7B99D4-F4C6-41B2-937A-157F4137B9BB}" type="datetime4">
              <a:rPr lang="en-AU" smtClean="0"/>
              <a:pPr/>
              <a:t>20 March 2023</a:t>
            </a:fld>
            <a:endParaRPr lang="en-AU"/>
          </a:p>
        </p:txBody>
      </p:sp>
      <p:sp>
        <p:nvSpPr>
          <p:cNvPr id="4" name="Footer Placeholder 3">
            <a:extLst>
              <a:ext uri="{FF2B5EF4-FFF2-40B4-BE49-F238E27FC236}">
                <a16:creationId xmlns:a16="http://schemas.microsoft.com/office/drawing/2014/main" id="{A75C4CDC-C983-486B-A57E-2659634769B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B7CCAC9-DDEF-4391-8B54-6A69A89E60B5}"/>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Tree>
    <p:extLst>
      <p:ext uri="{BB962C8B-B14F-4D97-AF65-F5344CB8AC3E}">
        <p14:creationId xmlns:p14="http://schemas.microsoft.com/office/powerpoint/2010/main" val="1503303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3DDFB-A690-4D44-9056-C67C309C1349}"/>
              </a:ext>
            </a:extLst>
          </p:cNvPr>
          <p:cNvSpPr>
            <a:spLocks noGrp="1"/>
          </p:cNvSpPr>
          <p:nvPr>
            <p:ph type="dt" sz="half" idx="10"/>
          </p:nvPr>
        </p:nvSpPr>
        <p:spPr/>
        <p:txBody>
          <a:bodyPr lIns="151200" rIns="151200"/>
          <a:lstStyle/>
          <a:p>
            <a:fld id="{E99E47EF-C005-4717-B653-24817D19F7FA}" type="datetime4">
              <a:rPr lang="en-AU" smtClean="0"/>
              <a:t>20 March 2023</a:t>
            </a:fld>
            <a:endParaRPr lang="en-AU"/>
          </a:p>
        </p:txBody>
      </p:sp>
      <p:sp>
        <p:nvSpPr>
          <p:cNvPr id="3" name="Footer Placeholder 2">
            <a:extLst>
              <a:ext uri="{FF2B5EF4-FFF2-40B4-BE49-F238E27FC236}">
                <a16:creationId xmlns:a16="http://schemas.microsoft.com/office/drawing/2014/main" id="{5CACE635-B779-4573-80A3-7AB6E1F4CECD}"/>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8ACA460-FA36-4785-ABC2-C3A0506CC38C}"/>
              </a:ext>
            </a:extLst>
          </p:cNvPr>
          <p:cNvSpPr>
            <a:spLocks noGrp="1"/>
          </p:cNvSpPr>
          <p:nvPr>
            <p:ph type="sldNum" sz="quarter" idx="12"/>
          </p:nvPr>
        </p:nvSpPr>
        <p:spPr/>
        <p:txBody>
          <a:bodyPr/>
          <a:lstStyle/>
          <a:p>
            <a:fld id="{99D57C9D-7BD1-4F56-A474-DCEEE9B081CA}" type="slidenum">
              <a:rPr lang="en-AU" smtClean="0"/>
              <a:t>‹#›</a:t>
            </a:fld>
            <a:endParaRPr lang="en-AU"/>
          </a:p>
        </p:txBody>
      </p:sp>
    </p:spTree>
    <p:extLst>
      <p:ext uri="{BB962C8B-B14F-4D97-AF65-F5344CB8AC3E}">
        <p14:creationId xmlns:p14="http://schemas.microsoft.com/office/powerpoint/2010/main" val="3084305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CE14-4FA4-4026-93AD-9FF300DC4B20}"/>
              </a:ext>
            </a:extLst>
          </p:cNvPr>
          <p:cNvSpPr>
            <a:spLocks noGrp="1"/>
          </p:cNvSpPr>
          <p:nvPr>
            <p:ph type="title"/>
          </p:nvPr>
        </p:nvSpPr>
        <p:spPr>
          <a:xfrm>
            <a:off x="300038" y="296863"/>
            <a:ext cx="10129065" cy="1331912"/>
          </a:xfrm>
        </p:spPr>
        <p:txBody>
          <a:bodyPr anchor="ctr" anchorCtr="0">
            <a:normAutofit/>
          </a:bodyPr>
          <a:lstStyle>
            <a:lvl1pPr>
              <a:defRPr sz="36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EE557388-906A-4F19-9B0B-5F279D25B030}"/>
              </a:ext>
            </a:extLst>
          </p:cNvPr>
          <p:cNvSpPr>
            <a:spLocks noGrp="1"/>
          </p:cNvSpPr>
          <p:nvPr>
            <p:ph idx="1"/>
          </p:nvPr>
        </p:nvSpPr>
        <p:spPr>
          <a:xfrm>
            <a:off x="4460240" y="1808163"/>
            <a:ext cx="7431722" cy="4068762"/>
          </a:xfrm>
        </p:spPr>
        <p:txBody>
          <a:bodyPr/>
          <a:lstStyle>
            <a:lvl1pPr>
              <a:defRPr sz="24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EC19E293-5065-49BF-9AB9-75A3BFC7E44B}"/>
              </a:ext>
            </a:extLst>
          </p:cNvPr>
          <p:cNvSpPr>
            <a:spLocks noGrp="1"/>
          </p:cNvSpPr>
          <p:nvPr>
            <p:ph type="body" sz="half" idx="2"/>
          </p:nvPr>
        </p:nvSpPr>
        <p:spPr>
          <a:xfrm>
            <a:off x="300038" y="1808163"/>
            <a:ext cx="3932237" cy="40687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219E84-BB3A-4A03-B24E-A0D29A76E6E3}"/>
              </a:ext>
            </a:extLst>
          </p:cNvPr>
          <p:cNvSpPr>
            <a:spLocks noGrp="1"/>
          </p:cNvSpPr>
          <p:nvPr>
            <p:ph type="dt" sz="half" idx="10"/>
          </p:nvPr>
        </p:nvSpPr>
        <p:spPr/>
        <p:txBody>
          <a:bodyPr lIns="151200" rIns="151200"/>
          <a:lstStyle/>
          <a:p>
            <a:fld id="{08C97AA8-AA28-410D-A3CA-FECDA8726715}" type="datetime4">
              <a:rPr lang="en-AU" smtClean="0"/>
              <a:t>20 March 2023</a:t>
            </a:fld>
            <a:endParaRPr lang="en-AU"/>
          </a:p>
        </p:txBody>
      </p:sp>
      <p:sp>
        <p:nvSpPr>
          <p:cNvPr id="6" name="Footer Placeholder 5">
            <a:extLst>
              <a:ext uri="{FF2B5EF4-FFF2-40B4-BE49-F238E27FC236}">
                <a16:creationId xmlns:a16="http://schemas.microsoft.com/office/drawing/2014/main" id="{1960DD9A-3AA9-4FBF-8019-6B381555481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164169F-F9A5-4203-9AB1-4E66F2D87444}"/>
              </a:ext>
            </a:extLst>
          </p:cNvPr>
          <p:cNvSpPr>
            <a:spLocks noGrp="1"/>
          </p:cNvSpPr>
          <p:nvPr>
            <p:ph type="sldNum" sz="quarter" idx="12"/>
          </p:nvPr>
        </p:nvSpPr>
        <p:spPr/>
        <p:txBody>
          <a:bodyPr/>
          <a:lstStyle/>
          <a:p>
            <a:fld id="{99D57C9D-7BD1-4F56-A474-DCEEE9B081CA}" type="slidenum">
              <a:rPr lang="en-AU" smtClean="0"/>
              <a:t>‹#›</a:t>
            </a:fld>
            <a:endParaRPr lang="en-AU"/>
          </a:p>
        </p:txBody>
      </p:sp>
    </p:spTree>
    <p:extLst>
      <p:ext uri="{BB962C8B-B14F-4D97-AF65-F5344CB8AC3E}">
        <p14:creationId xmlns:p14="http://schemas.microsoft.com/office/powerpoint/2010/main" val="1629188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458F-3DE8-452D-85E2-D4B5B3546DC6}"/>
              </a:ext>
            </a:extLst>
          </p:cNvPr>
          <p:cNvSpPr>
            <a:spLocks noGrp="1"/>
          </p:cNvSpPr>
          <p:nvPr>
            <p:ph type="title"/>
          </p:nvPr>
        </p:nvSpPr>
        <p:spPr>
          <a:xfrm>
            <a:off x="304800" y="304800"/>
            <a:ext cx="10281920" cy="1323975"/>
          </a:xfrm>
        </p:spPr>
        <p:txBody>
          <a:bodyPr anchor="ctr" anchorCtr="0">
            <a:normAutofit/>
          </a:bodyPr>
          <a:lstStyle>
            <a:lvl1pPr>
              <a:defRPr sz="3600"/>
            </a:lvl1pPr>
          </a:lstStyle>
          <a:p>
            <a:r>
              <a:rPr lang="en-GB"/>
              <a:t>Click to edit Master title style</a:t>
            </a:r>
            <a:endParaRPr lang="en-AU"/>
          </a:p>
        </p:txBody>
      </p:sp>
      <p:sp>
        <p:nvSpPr>
          <p:cNvPr id="4" name="Text Placeholder 3">
            <a:extLst>
              <a:ext uri="{FF2B5EF4-FFF2-40B4-BE49-F238E27FC236}">
                <a16:creationId xmlns:a16="http://schemas.microsoft.com/office/drawing/2014/main" id="{91749D39-7624-452E-A987-4579B56C3989}"/>
              </a:ext>
            </a:extLst>
          </p:cNvPr>
          <p:cNvSpPr>
            <a:spLocks noGrp="1"/>
          </p:cNvSpPr>
          <p:nvPr>
            <p:ph type="body" sz="half" idx="2"/>
          </p:nvPr>
        </p:nvSpPr>
        <p:spPr>
          <a:xfrm>
            <a:off x="4104640" y="2743198"/>
            <a:ext cx="7782560" cy="342265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CF62CB4-06B5-4BD8-BD50-FB779677858A}"/>
              </a:ext>
            </a:extLst>
          </p:cNvPr>
          <p:cNvSpPr>
            <a:spLocks noGrp="1"/>
          </p:cNvSpPr>
          <p:nvPr>
            <p:ph type="dt" sz="half" idx="10"/>
          </p:nvPr>
        </p:nvSpPr>
        <p:spPr/>
        <p:txBody>
          <a:bodyPr/>
          <a:lstStyle/>
          <a:p>
            <a:fld id="{AFE00689-A294-4558-B542-FB0D7E01B742}" type="datetime4">
              <a:rPr lang="en-AU" smtClean="0"/>
              <a:t>20 March 2023</a:t>
            </a:fld>
            <a:endParaRPr lang="en-AU"/>
          </a:p>
        </p:txBody>
      </p:sp>
      <p:sp>
        <p:nvSpPr>
          <p:cNvPr id="6" name="Footer Placeholder 5">
            <a:extLst>
              <a:ext uri="{FF2B5EF4-FFF2-40B4-BE49-F238E27FC236}">
                <a16:creationId xmlns:a16="http://schemas.microsoft.com/office/drawing/2014/main" id="{F229B85F-31A6-4835-8ACF-56FD7C15E0A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60E41CE-2CBE-44EF-A8C2-02BF30701029}"/>
              </a:ext>
            </a:extLst>
          </p:cNvPr>
          <p:cNvSpPr>
            <a:spLocks noGrp="1"/>
          </p:cNvSpPr>
          <p:nvPr>
            <p:ph type="sldNum" sz="quarter" idx="12"/>
          </p:nvPr>
        </p:nvSpPr>
        <p:spPr/>
        <p:txBody>
          <a:bodyPr/>
          <a:lstStyle/>
          <a:p>
            <a:fld id="{99D57C9D-7BD1-4F56-A474-DCEEE9B081CA}" type="slidenum">
              <a:rPr lang="en-AU" smtClean="0"/>
              <a:t>‹#›</a:t>
            </a:fld>
            <a:endParaRPr lang="en-AU"/>
          </a:p>
        </p:txBody>
      </p:sp>
      <p:sp>
        <p:nvSpPr>
          <p:cNvPr id="9" name="Text Placeholder 4">
            <a:extLst>
              <a:ext uri="{FF2B5EF4-FFF2-40B4-BE49-F238E27FC236}">
                <a16:creationId xmlns:a16="http://schemas.microsoft.com/office/drawing/2014/main" id="{074FB687-E016-4BD6-B95E-445C42407170}"/>
              </a:ext>
            </a:extLst>
          </p:cNvPr>
          <p:cNvSpPr>
            <a:spLocks noGrp="1"/>
          </p:cNvSpPr>
          <p:nvPr>
            <p:ph type="body" sz="quarter" idx="3" hasCustomPrompt="1"/>
          </p:nvPr>
        </p:nvSpPr>
        <p:spPr>
          <a:xfrm>
            <a:off x="4104639" y="1808163"/>
            <a:ext cx="7782561" cy="850624"/>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Speaker name</a:t>
            </a:r>
          </a:p>
        </p:txBody>
      </p:sp>
      <p:sp>
        <p:nvSpPr>
          <p:cNvPr id="3" name="Picture Placeholder 2">
            <a:extLst>
              <a:ext uri="{FF2B5EF4-FFF2-40B4-BE49-F238E27FC236}">
                <a16:creationId xmlns:a16="http://schemas.microsoft.com/office/drawing/2014/main" id="{4BA0BE0E-100F-40A2-A599-C1701B096906}"/>
              </a:ext>
            </a:extLst>
          </p:cNvPr>
          <p:cNvSpPr>
            <a:spLocks noGrp="1"/>
          </p:cNvSpPr>
          <p:nvPr>
            <p:ph type="pic" idx="1" hasCustomPrompt="1"/>
          </p:nvPr>
        </p:nvSpPr>
        <p:spPr>
          <a:xfrm>
            <a:off x="0" y="1808163"/>
            <a:ext cx="3932237" cy="5049837"/>
          </a:xfrm>
          <a:solidFill>
            <a:schemeClr val="bg2"/>
          </a:solidFill>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Speaker Image</a:t>
            </a:r>
          </a:p>
        </p:txBody>
      </p:sp>
    </p:spTree>
    <p:extLst>
      <p:ext uri="{BB962C8B-B14F-4D97-AF65-F5344CB8AC3E}">
        <p14:creationId xmlns:p14="http://schemas.microsoft.com/office/powerpoint/2010/main" val="3163108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A8A9-60D8-47E3-9098-2A64F83528AE}"/>
              </a:ext>
            </a:extLst>
          </p:cNvPr>
          <p:cNvSpPr>
            <a:spLocks noGrp="1"/>
          </p:cNvSpPr>
          <p:nvPr>
            <p:ph type="title"/>
          </p:nvPr>
        </p:nvSpPr>
        <p:spPr>
          <a:xfrm>
            <a:off x="304800" y="296863"/>
            <a:ext cx="10116066" cy="1368425"/>
          </a:xfrm>
        </p:spPr>
        <p:txBody>
          <a:bodyPr/>
          <a:lstStyle/>
          <a:p>
            <a:r>
              <a:rPr lang="en-GB"/>
              <a:t>Click to edit Master title style</a:t>
            </a:r>
            <a:endParaRPr lang="en-AU"/>
          </a:p>
        </p:txBody>
      </p:sp>
      <p:sp>
        <p:nvSpPr>
          <p:cNvPr id="7" name="Date Placeholder 6">
            <a:extLst>
              <a:ext uri="{FF2B5EF4-FFF2-40B4-BE49-F238E27FC236}">
                <a16:creationId xmlns:a16="http://schemas.microsoft.com/office/drawing/2014/main" id="{22095BF6-A1AD-41AA-9828-C879FF41784A}"/>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5D2BEFBC-ADBC-4103-95A0-200A345074D8}" type="datetime4">
              <a:rPr lang="en-AU" smtClean="0"/>
              <a:pPr/>
              <a:t>20 March 2023</a:t>
            </a:fld>
            <a:endParaRPr lang="en-AU"/>
          </a:p>
        </p:txBody>
      </p:sp>
      <p:sp>
        <p:nvSpPr>
          <p:cNvPr id="8" name="Footer Placeholder 7">
            <a:extLst>
              <a:ext uri="{FF2B5EF4-FFF2-40B4-BE49-F238E27FC236}">
                <a16:creationId xmlns:a16="http://schemas.microsoft.com/office/drawing/2014/main" id="{CCFC7FC0-1686-4957-B49F-35A544F3394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94D4B37-23DA-416B-AB62-E687651C7F39}"/>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
        <p:nvSpPr>
          <p:cNvPr id="12" name="Text Placeholder 3">
            <a:extLst>
              <a:ext uri="{FF2B5EF4-FFF2-40B4-BE49-F238E27FC236}">
                <a16:creationId xmlns:a16="http://schemas.microsoft.com/office/drawing/2014/main" id="{71D10708-98D8-43B4-96BF-5009DA8ED3C6}"/>
              </a:ext>
            </a:extLst>
          </p:cNvPr>
          <p:cNvSpPr>
            <a:spLocks noGrp="1"/>
          </p:cNvSpPr>
          <p:nvPr>
            <p:ph type="body" sz="half" idx="2"/>
          </p:nvPr>
        </p:nvSpPr>
        <p:spPr>
          <a:xfrm>
            <a:off x="304799" y="3613192"/>
            <a:ext cx="3733801" cy="2556042"/>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3" name="Text Placeholder 4">
            <a:extLst>
              <a:ext uri="{FF2B5EF4-FFF2-40B4-BE49-F238E27FC236}">
                <a16:creationId xmlns:a16="http://schemas.microsoft.com/office/drawing/2014/main" id="{B1CC5447-E180-4840-BEEC-8EFECDBBA684}"/>
              </a:ext>
            </a:extLst>
          </p:cNvPr>
          <p:cNvSpPr>
            <a:spLocks noGrp="1"/>
          </p:cNvSpPr>
          <p:nvPr>
            <p:ph type="body" sz="quarter" idx="3" hasCustomPrompt="1"/>
          </p:nvPr>
        </p:nvSpPr>
        <p:spPr>
          <a:xfrm>
            <a:off x="304797" y="2752408"/>
            <a:ext cx="3733801" cy="850624"/>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Speaker name</a:t>
            </a:r>
          </a:p>
        </p:txBody>
      </p:sp>
      <p:sp>
        <p:nvSpPr>
          <p:cNvPr id="14" name="Picture Placeholder 2">
            <a:extLst>
              <a:ext uri="{FF2B5EF4-FFF2-40B4-BE49-F238E27FC236}">
                <a16:creationId xmlns:a16="http://schemas.microsoft.com/office/drawing/2014/main" id="{D228D352-B6A2-4342-A1C0-7CB24CEFC8D8}"/>
              </a:ext>
            </a:extLst>
          </p:cNvPr>
          <p:cNvSpPr>
            <a:spLocks noGrp="1"/>
          </p:cNvSpPr>
          <p:nvPr>
            <p:ph type="pic" idx="1" hasCustomPrompt="1"/>
          </p:nvPr>
        </p:nvSpPr>
        <p:spPr>
          <a:xfrm>
            <a:off x="304797" y="1675448"/>
            <a:ext cx="1066800" cy="1066800"/>
          </a:xfrm>
          <a:solidFill>
            <a:schemeClr val="bg2"/>
          </a:solidFill>
        </p:spPr>
        <p:txBody>
          <a:bodyPr anchor="ctr" anchorCtr="0">
            <a:no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Speaker Image</a:t>
            </a:r>
          </a:p>
        </p:txBody>
      </p:sp>
      <p:sp>
        <p:nvSpPr>
          <p:cNvPr id="15" name="Text Placeholder 3">
            <a:extLst>
              <a:ext uri="{FF2B5EF4-FFF2-40B4-BE49-F238E27FC236}">
                <a16:creationId xmlns:a16="http://schemas.microsoft.com/office/drawing/2014/main" id="{11AB91DA-C455-4B38-9EBE-4A3B5C116943}"/>
              </a:ext>
            </a:extLst>
          </p:cNvPr>
          <p:cNvSpPr>
            <a:spLocks noGrp="1"/>
          </p:cNvSpPr>
          <p:nvPr>
            <p:ph type="body" sz="half" idx="13"/>
          </p:nvPr>
        </p:nvSpPr>
        <p:spPr>
          <a:xfrm>
            <a:off x="4229099" y="3609808"/>
            <a:ext cx="3733801" cy="2556042"/>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6" name="Text Placeholder 4">
            <a:extLst>
              <a:ext uri="{FF2B5EF4-FFF2-40B4-BE49-F238E27FC236}">
                <a16:creationId xmlns:a16="http://schemas.microsoft.com/office/drawing/2014/main" id="{25162DDB-5D7A-4EAD-9BFE-140A53F18B5C}"/>
              </a:ext>
            </a:extLst>
          </p:cNvPr>
          <p:cNvSpPr>
            <a:spLocks noGrp="1"/>
          </p:cNvSpPr>
          <p:nvPr>
            <p:ph type="body" sz="quarter" idx="14" hasCustomPrompt="1"/>
          </p:nvPr>
        </p:nvSpPr>
        <p:spPr>
          <a:xfrm>
            <a:off x="4229099" y="2752408"/>
            <a:ext cx="3733801" cy="850624"/>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Speaker name</a:t>
            </a:r>
          </a:p>
        </p:txBody>
      </p:sp>
      <p:sp>
        <p:nvSpPr>
          <p:cNvPr id="17" name="Picture Placeholder 2">
            <a:extLst>
              <a:ext uri="{FF2B5EF4-FFF2-40B4-BE49-F238E27FC236}">
                <a16:creationId xmlns:a16="http://schemas.microsoft.com/office/drawing/2014/main" id="{66FF05D9-F6FE-4539-A991-9DA696352C91}"/>
              </a:ext>
            </a:extLst>
          </p:cNvPr>
          <p:cNvSpPr>
            <a:spLocks noGrp="1"/>
          </p:cNvSpPr>
          <p:nvPr>
            <p:ph type="pic" idx="15" hasCustomPrompt="1"/>
          </p:nvPr>
        </p:nvSpPr>
        <p:spPr>
          <a:xfrm>
            <a:off x="4234173" y="1675448"/>
            <a:ext cx="1066800" cy="1066800"/>
          </a:xfrm>
          <a:solidFill>
            <a:schemeClr val="bg2"/>
          </a:solidFill>
        </p:spPr>
        <p:txBody>
          <a:bodyPr anchor="ctr" anchorCtr="0">
            <a:no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Speaker Image</a:t>
            </a:r>
          </a:p>
        </p:txBody>
      </p:sp>
      <p:sp>
        <p:nvSpPr>
          <p:cNvPr id="18" name="Text Placeholder 3">
            <a:extLst>
              <a:ext uri="{FF2B5EF4-FFF2-40B4-BE49-F238E27FC236}">
                <a16:creationId xmlns:a16="http://schemas.microsoft.com/office/drawing/2014/main" id="{A67F63FE-61F0-4E63-9FEA-32DB4E88E097}"/>
              </a:ext>
            </a:extLst>
          </p:cNvPr>
          <p:cNvSpPr>
            <a:spLocks noGrp="1"/>
          </p:cNvSpPr>
          <p:nvPr>
            <p:ph type="body" sz="half" idx="16"/>
          </p:nvPr>
        </p:nvSpPr>
        <p:spPr>
          <a:xfrm>
            <a:off x="8153400" y="3613192"/>
            <a:ext cx="3733801" cy="2556042"/>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9" name="Text Placeholder 4">
            <a:extLst>
              <a:ext uri="{FF2B5EF4-FFF2-40B4-BE49-F238E27FC236}">
                <a16:creationId xmlns:a16="http://schemas.microsoft.com/office/drawing/2014/main" id="{3813F9E8-637B-4D65-A286-97ABEA6AE26A}"/>
              </a:ext>
            </a:extLst>
          </p:cNvPr>
          <p:cNvSpPr>
            <a:spLocks noGrp="1"/>
          </p:cNvSpPr>
          <p:nvPr>
            <p:ph type="body" sz="quarter" idx="17" hasCustomPrompt="1"/>
          </p:nvPr>
        </p:nvSpPr>
        <p:spPr>
          <a:xfrm>
            <a:off x="8153398" y="2752408"/>
            <a:ext cx="3733801" cy="850624"/>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Speaker name</a:t>
            </a:r>
          </a:p>
        </p:txBody>
      </p:sp>
      <p:sp>
        <p:nvSpPr>
          <p:cNvPr id="20" name="Picture Placeholder 2">
            <a:extLst>
              <a:ext uri="{FF2B5EF4-FFF2-40B4-BE49-F238E27FC236}">
                <a16:creationId xmlns:a16="http://schemas.microsoft.com/office/drawing/2014/main" id="{B2B90C37-2732-4363-B6FD-01770BDB37CC}"/>
              </a:ext>
            </a:extLst>
          </p:cNvPr>
          <p:cNvSpPr>
            <a:spLocks noGrp="1"/>
          </p:cNvSpPr>
          <p:nvPr>
            <p:ph type="pic" idx="18" hasCustomPrompt="1"/>
          </p:nvPr>
        </p:nvSpPr>
        <p:spPr>
          <a:xfrm>
            <a:off x="8153398" y="1675448"/>
            <a:ext cx="1066800" cy="1066800"/>
          </a:xfrm>
          <a:solidFill>
            <a:schemeClr val="bg2"/>
          </a:solidFill>
        </p:spPr>
        <p:txBody>
          <a:bodyPr anchor="ctr" anchorCtr="0">
            <a:no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a:t>Speaker Image</a:t>
            </a:r>
          </a:p>
        </p:txBody>
      </p:sp>
    </p:spTree>
    <p:extLst>
      <p:ext uri="{BB962C8B-B14F-4D97-AF65-F5344CB8AC3E}">
        <p14:creationId xmlns:p14="http://schemas.microsoft.com/office/powerpoint/2010/main" val="1161209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1E862-B60D-4DC3-8925-3DA7F858F28E}"/>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3DA3C2F-4A05-4178-99AF-C407A10298E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3B014AA8-8C05-44BA-90FA-A3DB61E09E47}"/>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E9D89D6D-80C8-465D-98D8-133A9E131798}" type="datetime4">
              <a:rPr lang="en-AU" smtClean="0"/>
              <a:pPr/>
              <a:t>20 March 2023</a:t>
            </a:fld>
            <a:endParaRPr lang="en-AU"/>
          </a:p>
        </p:txBody>
      </p:sp>
      <p:sp>
        <p:nvSpPr>
          <p:cNvPr id="5" name="Footer Placeholder 4">
            <a:extLst>
              <a:ext uri="{FF2B5EF4-FFF2-40B4-BE49-F238E27FC236}">
                <a16:creationId xmlns:a16="http://schemas.microsoft.com/office/drawing/2014/main" id="{AA97D72C-E567-41E8-B503-C28100E58A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A7E680F-FE1E-4B28-98C7-2662C1AC9D91}"/>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Tree>
    <p:extLst>
      <p:ext uri="{BB962C8B-B14F-4D97-AF65-F5344CB8AC3E}">
        <p14:creationId xmlns:p14="http://schemas.microsoft.com/office/powerpoint/2010/main" val="1916454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Whit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4200E6-1C16-4404-83F8-EF6DCDBBB24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65036" y="5867376"/>
            <a:ext cx="3074400" cy="748357"/>
          </a:xfrm>
          <a:prstGeom prst="rect">
            <a:avLst/>
          </a:prstGeom>
        </p:spPr>
      </p:pic>
      <p:sp>
        <p:nvSpPr>
          <p:cNvPr id="2" name="Title 1">
            <a:extLst>
              <a:ext uri="{FF2B5EF4-FFF2-40B4-BE49-F238E27FC236}">
                <a16:creationId xmlns:a16="http://schemas.microsoft.com/office/drawing/2014/main" id="{9970A8D6-DD04-4121-AB52-7892764DF5EA}"/>
              </a:ext>
            </a:extLst>
          </p:cNvPr>
          <p:cNvSpPr>
            <a:spLocks noGrp="1"/>
          </p:cNvSpPr>
          <p:nvPr>
            <p:ph type="ctrTitle"/>
          </p:nvPr>
        </p:nvSpPr>
        <p:spPr>
          <a:xfrm>
            <a:off x="762000" y="1628775"/>
            <a:ext cx="11129963" cy="2002284"/>
          </a:xfrm>
        </p:spPr>
        <p:txBody>
          <a:bodyPr lIns="152400" anchor="b">
            <a:normAutofit/>
          </a:bodyPr>
          <a:lstStyle>
            <a:lvl1pPr algn="l">
              <a:defRPr sz="4800">
                <a:solidFill>
                  <a:schemeClr val="tx1"/>
                </a:solidFill>
              </a:defRPr>
            </a:lvl1pPr>
          </a:lstStyle>
          <a:p>
            <a:r>
              <a:rPr lang="en-GB"/>
              <a:t>Click to edit Master title style</a:t>
            </a:r>
            <a:endParaRPr lang="en-AU"/>
          </a:p>
        </p:txBody>
      </p:sp>
      <p:sp>
        <p:nvSpPr>
          <p:cNvPr id="3" name="Subtitle 2">
            <a:extLst>
              <a:ext uri="{FF2B5EF4-FFF2-40B4-BE49-F238E27FC236}">
                <a16:creationId xmlns:a16="http://schemas.microsoft.com/office/drawing/2014/main" id="{3A9A873E-9927-496B-A60D-0D7706CD8D62}"/>
              </a:ext>
            </a:extLst>
          </p:cNvPr>
          <p:cNvSpPr>
            <a:spLocks noGrp="1"/>
          </p:cNvSpPr>
          <p:nvPr>
            <p:ph type="subTitle" idx="1"/>
          </p:nvPr>
        </p:nvSpPr>
        <p:spPr>
          <a:xfrm>
            <a:off x="762000" y="3973484"/>
            <a:ext cx="11125200" cy="1620981"/>
          </a:xfrm>
        </p:spPr>
        <p:txBody>
          <a:bodyPr>
            <a:normAutofit/>
          </a:bodyPr>
          <a:lstStyle>
            <a:lvl1pPr marL="0" indent="0" algn="l">
              <a:lnSpc>
                <a:spcPct val="100000"/>
              </a:lnSpc>
              <a:buNone/>
              <a:defRPr sz="3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F189C250-C316-42F3-80D9-22493FC570F8}"/>
              </a:ext>
            </a:extLst>
          </p:cNvPr>
          <p:cNvSpPr>
            <a:spLocks noGrp="1"/>
          </p:cNvSpPr>
          <p:nvPr>
            <p:ph type="dt" sz="half" idx="10"/>
          </p:nvPr>
        </p:nvSpPr>
        <p:spPr>
          <a:xfrm>
            <a:off x="762000" y="6167711"/>
            <a:ext cx="2285998" cy="365125"/>
          </a:xfrm>
        </p:spPr>
        <p:txBody>
          <a:bodyPr/>
          <a:lstStyle/>
          <a:p>
            <a:fld id="{719CFD8D-4294-499E-818A-AD557040F3FB}" type="datetime4">
              <a:rPr lang="en-AU" smtClean="0"/>
              <a:t>20 March 2023</a:t>
            </a:fld>
            <a:endParaRPr lang="en-AU"/>
          </a:p>
        </p:txBody>
      </p:sp>
      <p:sp>
        <p:nvSpPr>
          <p:cNvPr id="5" name="Footer Placeholder 4">
            <a:extLst>
              <a:ext uri="{FF2B5EF4-FFF2-40B4-BE49-F238E27FC236}">
                <a16:creationId xmlns:a16="http://schemas.microsoft.com/office/drawing/2014/main" id="{34720712-C9C0-4A20-9A25-43FC95FA7240}"/>
              </a:ext>
            </a:extLst>
          </p:cNvPr>
          <p:cNvSpPr>
            <a:spLocks noGrp="1"/>
          </p:cNvSpPr>
          <p:nvPr>
            <p:ph type="ftr" sz="quarter" idx="11"/>
          </p:nvPr>
        </p:nvSpPr>
        <p:spPr>
          <a:xfrm>
            <a:off x="4038600" y="6167712"/>
            <a:ext cx="4114800" cy="365125"/>
          </a:xfrm>
        </p:spPr>
        <p:txBody>
          <a:bodyPr/>
          <a:lstStyle/>
          <a:p>
            <a:endParaRPr lang="en-AU"/>
          </a:p>
        </p:txBody>
      </p:sp>
    </p:spTree>
    <p:extLst>
      <p:ext uri="{BB962C8B-B14F-4D97-AF65-F5344CB8AC3E}">
        <p14:creationId xmlns:p14="http://schemas.microsoft.com/office/powerpoint/2010/main" val="1194098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3A7B0C-2553-4F8A-876B-7DC12A06DCD4}"/>
              </a:ext>
            </a:extLst>
          </p:cNvPr>
          <p:cNvSpPr>
            <a:spLocks noGrp="1"/>
          </p:cNvSpPr>
          <p:nvPr>
            <p:ph type="title" orient="vert"/>
          </p:nvPr>
        </p:nvSpPr>
        <p:spPr>
          <a:xfrm>
            <a:off x="8724900" y="1112363"/>
            <a:ext cx="3162300" cy="5064600"/>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886C69C2-1713-4919-AEFE-65D81932B558}"/>
              </a:ext>
            </a:extLst>
          </p:cNvPr>
          <p:cNvSpPr>
            <a:spLocks noGrp="1"/>
          </p:cNvSpPr>
          <p:nvPr>
            <p:ph type="body" orient="vert" idx="1"/>
          </p:nvPr>
        </p:nvSpPr>
        <p:spPr>
          <a:xfrm>
            <a:off x="304799" y="304800"/>
            <a:ext cx="8267701" cy="587216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DD78533F-B6D9-4D7C-9373-391A8C2B3F64}"/>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C95A2CAA-9DC7-4358-BAB8-478FA38B839E}" type="datetime4">
              <a:rPr lang="en-AU" smtClean="0"/>
              <a:pPr/>
              <a:t>20 March 2023</a:t>
            </a:fld>
            <a:endParaRPr lang="en-AU"/>
          </a:p>
        </p:txBody>
      </p:sp>
      <p:sp>
        <p:nvSpPr>
          <p:cNvPr id="5" name="Footer Placeholder 4">
            <a:extLst>
              <a:ext uri="{FF2B5EF4-FFF2-40B4-BE49-F238E27FC236}">
                <a16:creationId xmlns:a16="http://schemas.microsoft.com/office/drawing/2014/main" id="{AAD78541-8697-47E0-855B-D4D98164AC6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183AFBA-9B89-4466-B4C4-5A546D9049A8}"/>
              </a:ext>
            </a:extLst>
          </p:cNvPr>
          <p:cNvSpPr>
            <a:spLocks noGrp="1"/>
          </p:cNvSpPr>
          <p:nvPr>
            <p:ph type="sldNum" sz="quarter" idx="12"/>
          </p:nvPr>
        </p:nvSpPr>
        <p:spPr/>
        <p:txBody>
          <a:bodyPr vert="horz" lIns="91440" tIns="45720" rIns="91440" bIns="45720" rtlCol="0" anchor="b" anchorCtr="0">
            <a:normAutofit/>
          </a:bodyPr>
          <a:lstStyle>
            <a:lvl1pPr algn="r">
              <a:defRPr lang="en-AU" smtClean="0"/>
            </a:lvl1pPr>
          </a:lstStyle>
          <a:p>
            <a:fld id="{99D57C9D-7BD1-4F56-A474-DCEEE9B081CA}" type="slidenum">
              <a:rPr lang="en-AU" smtClean="0"/>
              <a:pPr/>
              <a:t>‹#›</a:t>
            </a:fld>
            <a:endParaRPr lang="en-AU"/>
          </a:p>
        </p:txBody>
      </p:sp>
    </p:spTree>
    <p:extLst>
      <p:ext uri="{BB962C8B-B14F-4D97-AF65-F5344CB8AC3E}">
        <p14:creationId xmlns:p14="http://schemas.microsoft.com/office/powerpoint/2010/main" val="94283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A0055-909C-4D10-B577-5C357CE72FF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0D1C5D7F-6460-4E63-808F-E203E13C001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4B58AA5-3688-4F8D-ABE7-540EED39549C}"/>
              </a:ext>
            </a:extLst>
          </p:cNvPr>
          <p:cNvSpPr>
            <a:spLocks noGrp="1"/>
          </p:cNvSpPr>
          <p:nvPr>
            <p:ph type="dt" sz="half" idx="10"/>
          </p:nvPr>
        </p:nvSpPr>
        <p:spPr/>
        <p:txBody>
          <a:bodyPr vert="horz" lIns="91440" tIns="45720" rIns="91440" bIns="45720" rtlCol="0" anchor="b" anchorCtr="0">
            <a:normAutofit/>
          </a:bodyPr>
          <a:lstStyle>
            <a:lvl1pPr>
              <a:defRPr lang="en-AU" smtClean="0"/>
            </a:lvl1pPr>
          </a:lstStyle>
          <a:p>
            <a:fld id="{A0798211-CC58-4578-9C03-CE1E607ECC8E}" type="datetime4">
              <a:rPr lang="en-AU" smtClean="0"/>
              <a:pPr/>
              <a:t>20 March 2023</a:t>
            </a:fld>
            <a:endParaRPr lang="en-AU"/>
          </a:p>
        </p:txBody>
      </p:sp>
      <p:sp>
        <p:nvSpPr>
          <p:cNvPr id="5" name="Footer Placeholder 4">
            <a:extLst>
              <a:ext uri="{FF2B5EF4-FFF2-40B4-BE49-F238E27FC236}">
                <a16:creationId xmlns:a16="http://schemas.microsoft.com/office/drawing/2014/main" id="{ADE53924-F4D4-4CB2-BA5D-17ADC19D75D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260BF54-D59E-49C9-B322-C7F875EFD685}"/>
              </a:ext>
            </a:extLst>
          </p:cNvPr>
          <p:cNvSpPr>
            <a:spLocks noGrp="1"/>
          </p:cNvSpPr>
          <p:nvPr>
            <p:ph type="sldNum" sz="quarter" idx="12"/>
          </p:nvPr>
        </p:nvSpPr>
        <p:spPr/>
        <p:txBody>
          <a:bodyPr/>
          <a:lstStyle/>
          <a:p>
            <a:fld id="{99D57C9D-7BD1-4F56-A474-DCEEE9B081CA}" type="slidenum">
              <a:rPr lang="en-AU" smtClean="0"/>
              <a:t>‹#›</a:t>
            </a:fld>
            <a:endParaRPr lang="en-AU"/>
          </a:p>
        </p:txBody>
      </p:sp>
    </p:spTree>
    <p:extLst>
      <p:ext uri="{BB962C8B-B14F-4D97-AF65-F5344CB8AC3E}">
        <p14:creationId xmlns:p14="http://schemas.microsoft.com/office/powerpoint/2010/main" val="2114314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pic>
        <p:nvPicPr>
          <p:cNvPr id="13" name="Picture 12" descr="Logo, icon&#10;&#10;Description automatically generated">
            <a:extLst>
              <a:ext uri="{FF2B5EF4-FFF2-40B4-BE49-F238E27FC236}">
                <a16:creationId xmlns:a16="http://schemas.microsoft.com/office/drawing/2014/main" id="{FE61C156-68AD-46E6-9D9C-629E5FD3B3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2306" y="5994808"/>
            <a:ext cx="1046356" cy="557631"/>
          </a:xfrm>
          <a:prstGeom prst="rect">
            <a:avLst/>
          </a:prstGeom>
        </p:spPr>
      </p:pic>
      <p:sp>
        <p:nvSpPr>
          <p:cNvPr id="2" name="Title 1">
            <a:extLst>
              <a:ext uri="{FF2B5EF4-FFF2-40B4-BE49-F238E27FC236}">
                <a16:creationId xmlns:a16="http://schemas.microsoft.com/office/drawing/2014/main" id="{8393FD7B-BD5F-4457-94E4-8F71BA32FFC3}"/>
              </a:ext>
            </a:extLst>
          </p:cNvPr>
          <p:cNvSpPr>
            <a:spLocks noGrp="1"/>
          </p:cNvSpPr>
          <p:nvPr>
            <p:ph type="title"/>
          </p:nvPr>
        </p:nvSpPr>
        <p:spPr>
          <a:xfrm>
            <a:off x="761999" y="2250441"/>
            <a:ext cx="11120121" cy="2032418"/>
          </a:xfrm>
        </p:spPr>
        <p:txBody>
          <a:bodyPr anchor="ctr" anchorCtr="0">
            <a:normAutofit/>
          </a:bodyPr>
          <a:lstStyle>
            <a:lvl1pPr>
              <a:defRPr sz="4800">
                <a:solidFill>
                  <a:schemeClr val="tx1"/>
                </a:solidFill>
              </a:defRPr>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6FBCD44D-5F06-4C11-8801-7CB88547521A}"/>
              </a:ext>
            </a:extLst>
          </p:cNvPr>
          <p:cNvSpPr>
            <a:spLocks noGrp="1"/>
          </p:cNvSpPr>
          <p:nvPr>
            <p:ph type="body" idx="1"/>
          </p:nvPr>
        </p:nvSpPr>
        <p:spPr>
          <a:xfrm>
            <a:off x="761999" y="4366475"/>
            <a:ext cx="11120121" cy="1510451"/>
          </a:xfrm>
        </p:spPr>
        <p:txBody>
          <a:bodyPr anchor="ctr" anchorCtr="0">
            <a:normAutofit/>
          </a:bodyPr>
          <a:lstStyle>
            <a:lvl1pPr marL="0" indent="0">
              <a:buNone/>
              <a:defRPr sz="30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99C9572-BD1A-4948-878B-63C5A403752D}"/>
              </a:ext>
            </a:extLst>
          </p:cNvPr>
          <p:cNvSpPr>
            <a:spLocks noGrp="1"/>
          </p:cNvSpPr>
          <p:nvPr>
            <p:ph type="dt" sz="half" idx="10"/>
          </p:nvPr>
        </p:nvSpPr>
        <p:spPr>
          <a:xfrm>
            <a:off x="762000" y="6165850"/>
            <a:ext cx="2285998" cy="365125"/>
          </a:xfrm>
        </p:spPr>
        <p:txBody>
          <a:bodyPr vert="horz" lIns="91440" tIns="45720" rIns="91440" bIns="45720" rtlCol="0" anchor="b" anchorCtr="0">
            <a:normAutofit/>
          </a:bodyPr>
          <a:lstStyle>
            <a:lvl1pPr>
              <a:defRPr lang="en-AU" smtClean="0">
                <a:solidFill>
                  <a:schemeClr val="tx1"/>
                </a:solidFill>
              </a:defRPr>
            </a:lvl1pPr>
          </a:lstStyle>
          <a:p>
            <a:fld id="{1532EEB8-E699-4074-A0D7-399256B5AF63}" type="datetime4">
              <a:rPr lang="en-AU" smtClean="0"/>
              <a:pPr/>
              <a:t>20 March 2023</a:t>
            </a:fld>
            <a:endParaRPr lang="en-AU"/>
          </a:p>
        </p:txBody>
      </p:sp>
      <p:sp>
        <p:nvSpPr>
          <p:cNvPr id="5" name="Footer Placeholder 4">
            <a:extLst>
              <a:ext uri="{FF2B5EF4-FFF2-40B4-BE49-F238E27FC236}">
                <a16:creationId xmlns:a16="http://schemas.microsoft.com/office/drawing/2014/main" id="{5D76C118-5B99-4077-9C7D-B73A9C9B1DB3}"/>
              </a:ext>
            </a:extLst>
          </p:cNvPr>
          <p:cNvSpPr>
            <a:spLocks noGrp="1"/>
          </p:cNvSpPr>
          <p:nvPr>
            <p:ph type="ftr" sz="quarter" idx="11"/>
          </p:nvPr>
        </p:nvSpPr>
        <p:spPr>
          <a:xfrm>
            <a:off x="4038600" y="6170791"/>
            <a:ext cx="4114800" cy="365125"/>
          </a:xfrm>
        </p:spPr>
        <p:txBody>
          <a:bodyPr/>
          <a:lstStyle>
            <a:lvl1pPr>
              <a:defRPr>
                <a:solidFill>
                  <a:schemeClr val="tx1"/>
                </a:solidFill>
              </a:defRPr>
            </a:lvl1pPr>
          </a:lstStyle>
          <a:p>
            <a:r>
              <a:rPr lang="en-AU"/>
              <a:t>Footer</a:t>
            </a:r>
          </a:p>
        </p:txBody>
      </p:sp>
      <p:sp>
        <p:nvSpPr>
          <p:cNvPr id="6" name="Slide Number Placeholder 5">
            <a:extLst>
              <a:ext uri="{FF2B5EF4-FFF2-40B4-BE49-F238E27FC236}">
                <a16:creationId xmlns:a16="http://schemas.microsoft.com/office/drawing/2014/main" id="{BBF874CD-67D6-4D52-BDF8-7E41376A4DEB}"/>
              </a:ext>
            </a:extLst>
          </p:cNvPr>
          <p:cNvSpPr>
            <a:spLocks noGrp="1"/>
          </p:cNvSpPr>
          <p:nvPr>
            <p:ph type="sldNum" sz="quarter" idx="12"/>
          </p:nvPr>
        </p:nvSpPr>
        <p:spPr>
          <a:xfrm>
            <a:off x="9144002" y="6188074"/>
            <a:ext cx="1268626" cy="365125"/>
          </a:xfrm>
        </p:spPr>
        <p:txBody>
          <a:bodyPr vert="horz" lIns="91440" tIns="45720" rIns="91440" bIns="45720" rtlCol="0" anchor="b" anchorCtr="0">
            <a:normAutofit/>
          </a:bodyPr>
          <a:lstStyle>
            <a:lvl1pPr algn="r">
              <a:defRPr lang="en-AU" smtClean="0">
                <a:solidFill>
                  <a:schemeClr val="tx1"/>
                </a:solidFill>
              </a:defRPr>
            </a:lvl1pPr>
          </a:lstStyle>
          <a:p>
            <a:fld id="{99D57C9D-7BD1-4F56-A474-DCEEE9B081CA}" type="slidenum">
              <a:rPr lang="en-AU" smtClean="0"/>
              <a:pPr/>
              <a:t>‹#›</a:t>
            </a:fld>
            <a:endParaRPr lang="en-AU"/>
          </a:p>
        </p:txBody>
      </p:sp>
      <p:sp>
        <p:nvSpPr>
          <p:cNvPr id="10" name="Text Placeholder 9">
            <a:extLst>
              <a:ext uri="{FF2B5EF4-FFF2-40B4-BE49-F238E27FC236}">
                <a16:creationId xmlns:a16="http://schemas.microsoft.com/office/drawing/2014/main" id="{E13885AD-7504-4322-8570-7611D90F2FC4}"/>
              </a:ext>
            </a:extLst>
          </p:cNvPr>
          <p:cNvSpPr>
            <a:spLocks noGrp="1"/>
          </p:cNvSpPr>
          <p:nvPr>
            <p:ph type="body" sz="quarter" idx="13" hasCustomPrompt="1"/>
          </p:nvPr>
        </p:nvSpPr>
        <p:spPr>
          <a:xfrm>
            <a:off x="762000" y="691023"/>
            <a:ext cx="9650627" cy="1516297"/>
          </a:xfrm>
        </p:spPr>
        <p:txBody>
          <a:bodyPr anchor="ctr" anchorCtr="0">
            <a:noAutofit/>
          </a:bodyPr>
          <a:lstStyle>
            <a:lvl1pPr marL="0" indent="0">
              <a:lnSpc>
                <a:spcPct val="100000"/>
              </a:lnSpc>
              <a:spcBef>
                <a:spcPts val="0"/>
              </a:spcBef>
              <a:buNone/>
              <a:defRPr sz="12000" b="1">
                <a:solidFill>
                  <a:schemeClr val="tx2"/>
                </a:solidFill>
              </a:defRPr>
            </a:lvl1pPr>
            <a:lvl5pPr>
              <a:defRPr/>
            </a:lvl5pPr>
          </a:lstStyle>
          <a:p>
            <a:pPr lvl="0"/>
            <a:r>
              <a:rPr lang="en-AU"/>
              <a:t>1</a:t>
            </a:r>
          </a:p>
        </p:txBody>
      </p:sp>
    </p:spTree>
    <p:extLst>
      <p:ext uri="{BB962C8B-B14F-4D97-AF65-F5344CB8AC3E}">
        <p14:creationId xmlns:p14="http://schemas.microsoft.com/office/powerpoint/2010/main" val="195385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Black)">
    <p:spTree>
      <p:nvGrpSpPr>
        <p:cNvPr id="1" name=""/>
        <p:cNvGrpSpPr/>
        <p:nvPr/>
      </p:nvGrpSpPr>
      <p:grpSpPr>
        <a:xfrm>
          <a:off x="0" y="0"/>
          <a:ext cx="0" cy="0"/>
          <a:chOff x="0" y="0"/>
          <a:chExt cx="0" cy="0"/>
        </a:xfrm>
      </p:grpSpPr>
      <p:pic>
        <p:nvPicPr>
          <p:cNvPr id="13" name="Picture 12" descr="Logo, icon&#10;&#10;Description automatically generated">
            <a:extLst>
              <a:ext uri="{FF2B5EF4-FFF2-40B4-BE49-F238E27FC236}">
                <a16:creationId xmlns:a16="http://schemas.microsoft.com/office/drawing/2014/main" id="{FE61C156-68AD-46E6-9D9C-629E5FD3B3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32306" y="5994808"/>
            <a:ext cx="1046356" cy="557631"/>
          </a:xfrm>
          <a:prstGeom prst="rect">
            <a:avLst/>
          </a:prstGeom>
        </p:spPr>
      </p:pic>
      <p:sp>
        <p:nvSpPr>
          <p:cNvPr id="2" name="Title 1">
            <a:extLst>
              <a:ext uri="{FF2B5EF4-FFF2-40B4-BE49-F238E27FC236}">
                <a16:creationId xmlns:a16="http://schemas.microsoft.com/office/drawing/2014/main" id="{8393FD7B-BD5F-4457-94E4-8F71BA32FFC3}"/>
              </a:ext>
            </a:extLst>
          </p:cNvPr>
          <p:cNvSpPr>
            <a:spLocks noGrp="1"/>
          </p:cNvSpPr>
          <p:nvPr>
            <p:ph type="title"/>
          </p:nvPr>
        </p:nvSpPr>
        <p:spPr>
          <a:xfrm>
            <a:off x="761999" y="2250441"/>
            <a:ext cx="11120121" cy="2032418"/>
          </a:xfrm>
        </p:spPr>
        <p:txBody>
          <a:bodyPr anchor="ctr" anchorCtr="0">
            <a:normAutofit/>
          </a:bodyPr>
          <a:lstStyle>
            <a:lvl1pPr>
              <a:defRPr sz="4800">
                <a:solidFill>
                  <a:schemeClr val="bg1"/>
                </a:solidFill>
              </a:defRPr>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6FBCD44D-5F06-4C11-8801-7CB88547521A}"/>
              </a:ext>
            </a:extLst>
          </p:cNvPr>
          <p:cNvSpPr>
            <a:spLocks noGrp="1"/>
          </p:cNvSpPr>
          <p:nvPr>
            <p:ph type="body" idx="1"/>
          </p:nvPr>
        </p:nvSpPr>
        <p:spPr>
          <a:xfrm>
            <a:off x="761999" y="4366475"/>
            <a:ext cx="11120121" cy="1510451"/>
          </a:xfrm>
        </p:spPr>
        <p:txBody>
          <a:bodyPr anchor="ctr" anchorCtr="0">
            <a:normAutofit/>
          </a:bodyPr>
          <a:lstStyle>
            <a:lvl1pPr marL="0" indent="0">
              <a:buNone/>
              <a:defRPr sz="3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99C9572-BD1A-4948-878B-63C5A403752D}"/>
              </a:ext>
            </a:extLst>
          </p:cNvPr>
          <p:cNvSpPr>
            <a:spLocks noGrp="1"/>
          </p:cNvSpPr>
          <p:nvPr>
            <p:ph type="dt" sz="half" idx="10"/>
          </p:nvPr>
        </p:nvSpPr>
        <p:spPr>
          <a:xfrm>
            <a:off x="762000" y="6165850"/>
            <a:ext cx="2285998" cy="365125"/>
          </a:xfrm>
        </p:spPr>
        <p:txBody>
          <a:bodyPr vert="horz" lIns="91440" tIns="45720" rIns="91440" bIns="45720" rtlCol="0" anchor="b" anchorCtr="0">
            <a:normAutofit/>
          </a:bodyPr>
          <a:lstStyle>
            <a:lvl1pPr>
              <a:defRPr lang="en-AU" smtClean="0">
                <a:solidFill>
                  <a:schemeClr val="bg1"/>
                </a:solidFill>
              </a:defRPr>
            </a:lvl1pPr>
          </a:lstStyle>
          <a:p>
            <a:fld id="{1532EEB8-E699-4074-A0D7-399256B5AF63}" type="datetime4">
              <a:rPr lang="en-AU" smtClean="0"/>
              <a:pPr/>
              <a:t>20 March 2023</a:t>
            </a:fld>
            <a:endParaRPr lang="en-AU"/>
          </a:p>
        </p:txBody>
      </p:sp>
      <p:sp>
        <p:nvSpPr>
          <p:cNvPr id="5" name="Footer Placeholder 4">
            <a:extLst>
              <a:ext uri="{FF2B5EF4-FFF2-40B4-BE49-F238E27FC236}">
                <a16:creationId xmlns:a16="http://schemas.microsoft.com/office/drawing/2014/main" id="{5D76C118-5B99-4077-9C7D-B73A9C9B1DB3}"/>
              </a:ext>
            </a:extLst>
          </p:cNvPr>
          <p:cNvSpPr>
            <a:spLocks noGrp="1"/>
          </p:cNvSpPr>
          <p:nvPr>
            <p:ph type="ftr" sz="quarter" idx="11"/>
          </p:nvPr>
        </p:nvSpPr>
        <p:spPr>
          <a:xfrm>
            <a:off x="4038600" y="6170791"/>
            <a:ext cx="4114800" cy="365125"/>
          </a:xfrm>
        </p:spPr>
        <p:txBody>
          <a:bodyPr/>
          <a:lstStyle>
            <a:lvl1pPr>
              <a:defRPr>
                <a:solidFill>
                  <a:schemeClr val="bg1"/>
                </a:solidFill>
              </a:defRPr>
            </a:lvl1pPr>
          </a:lstStyle>
          <a:p>
            <a:endParaRPr lang="en-AU"/>
          </a:p>
        </p:txBody>
      </p:sp>
      <p:sp>
        <p:nvSpPr>
          <p:cNvPr id="6" name="Slide Number Placeholder 5">
            <a:extLst>
              <a:ext uri="{FF2B5EF4-FFF2-40B4-BE49-F238E27FC236}">
                <a16:creationId xmlns:a16="http://schemas.microsoft.com/office/drawing/2014/main" id="{BBF874CD-67D6-4D52-BDF8-7E41376A4DEB}"/>
              </a:ext>
            </a:extLst>
          </p:cNvPr>
          <p:cNvSpPr>
            <a:spLocks noGrp="1"/>
          </p:cNvSpPr>
          <p:nvPr>
            <p:ph type="sldNum" sz="quarter" idx="12"/>
          </p:nvPr>
        </p:nvSpPr>
        <p:spPr>
          <a:xfrm>
            <a:off x="9144002" y="6188074"/>
            <a:ext cx="1268626" cy="365125"/>
          </a:xfrm>
        </p:spPr>
        <p:txBody>
          <a:bodyPr vert="horz" lIns="91440" tIns="45720" rIns="91440" bIns="45720" rtlCol="0" anchor="b" anchorCtr="0">
            <a:normAutofit/>
          </a:bodyPr>
          <a:lstStyle>
            <a:lvl1pPr algn="r">
              <a:defRPr lang="en-AU" smtClean="0">
                <a:solidFill>
                  <a:schemeClr val="bg1"/>
                </a:solidFill>
              </a:defRPr>
            </a:lvl1pPr>
          </a:lstStyle>
          <a:p>
            <a:fld id="{99D57C9D-7BD1-4F56-A474-DCEEE9B081CA}" type="slidenum">
              <a:rPr lang="en-AU" smtClean="0"/>
              <a:pPr/>
              <a:t>‹#›</a:t>
            </a:fld>
            <a:endParaRPr lang="en-AU"/>
          </a:p>
        </p:txBody>
      </p:sp>
      <p:sp>
        <p:nvSpPr>
          <p:cNvPr id="10" name="Text Placeholder 9">
            <a:extLst>
              <a:ext uri="{FF2B5EF4-FFF2-40B4-BE49-F238E27FC236}">
                <a16:creationId xmlns:a16="http://schemas.microsoft.com/office/drawing/2014/main" id="{E13885AD-7504-4322-8570-7611D90F2FC4}"/>
              </a:ext>
            </a:extLst>
          </p:cNvPr>
          <p:cNvSpPr>
            <a:spLocks noGrp="1"/>
          </p:cNvSpPr>
          <p:nvPr>
            <p:ph type="body" sz="quarter" idx="13" hasCustomPrompt="1"/>
          </p:nvPr>
        </p:nvSpPr>
        <p:spPr>
          <a:xfrm>
            <a:off x="762000" y="691023"/>
            <a:ext cx="9650627" cy="1516297"/>
          </a:xfrm>
        </p:spPr>
        <p:txBody>
          <a:bodyPr anchor="ctr" anchorCtr="0">
            <a:noAutofit/>
          </a:bodyPr>
          <a:lstStyle>
            <a:lvl1pPr marL="0" indent="0">
              <a:lnSpc>
                <a:spcPct val="100000"/>
              </a:lnSpc>
              <a:spcBef>
                <a:spcPts val="0"/>
              </a:spcBef>
              <a:buNone/>
              <a:defRPr sz="12000" b="1">
                <a:solidFill>
                  <a:schemeClr val="tx2"/>
                </a:solidFill>
              </a:defRPr>
            </a:lvl1pPr>
            <a:lvl5pPr>
              <a:defRPr/>
            </a:lvl5pPr>
          </a:lstStyle>
          <a:p>
            <a:pPr lvl="0"/>
            <a:r>
              <a:rPr lang="en-AU"/>
              <a:t>1</a:t>
            </a:r>
          </a:p>
        </p:txBody>
      </p:sp>
    </p:spTree>
    <p:extLst>
      <p:ext uri="{BB962C8B-B14F-4D97-AF65-F5344CB8AC3E}">
        <p14:creationId xmlns:p14="http://schemas.microsoft.com/office/powerpoint/2010/main" val="286088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elcome to country - Black">
    <p:spTree>
      <p:nvGrpSpPr>
        <p:cNvPr id="1" name=""/>
        <p:cNvGrpSpPr/>
        <p:nvPr/>
      </p:nvGrpSpPr>
      <p:grpSpPr>
        <a:xfrm>
          <a:off x="0" y="0"/>
          <a:ext cx="0" cy="0"/>
          <a:chOff x="0" y="0"/>
          <a:chExt cx="0" cy="0"/>
        </a:xfrm>
      </p:grpSpPr>
      <p:pic>
        <p:nvPicPr>
          <p:cNvPr id="7" name="Picture 6" descr="A picture containing text, plant&#10;&#10;Description automatically generated">
            <a:extLst>
              <a:ext uri="{FF2B5EF4-FFF2-40B4-BE49-F238E27FC236}">
                <a16:creationId xmlns:a16="http://schemas.microsoft.com/office/drawing/2014/main" id="{09C8827E-CB30-528D-6422-C8AA96D21E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6" y="-9525"/>
            <a:ext cx="12258675" cy="6895505"/>
          </a:xfrm>
          <a:prstGeom prst="rect">
            <a:avLst/>
          </a:prstGeom>
        </p:spPr>
      </p:pic>
      <p:sp>
        <p:nvSpPr>
          <p:cNvPr id="3" name="Title 1">
            <a:extLst>
              <a:ext uri="{FF2B5EF4-FFF2-40B4-BE49-F238E27FC236}">
                <a16:creationId xmlns:a16="http://schemas.microsoft.com/office/drawing/2014/main" id="{CD06C259-19BC-4BF9-908B-4D37FEC7D02B}"/>
              </a:ext>
            </a:extLst>
          </p:cNvPr>
          <p:cNvSpPr>
            <a:spLocks noGrp="1"/>
          </p:cNvSpPr>
          <p:nvPr>
            <p:ph type="title" hasCustomPrompt="1"/>
          </p:nvPr>
        </p:nvSpPr>
        <p:spPr>
          <a:xfrm>
            <a:off x="318052" y="1084371"/>
            <a:ext cx="9318930" cy="2032418"/>
          </a:xfrm>
        </p:spPr>
        <p:txBody>
          <a:bodyPr anchor="ctr" anchorCtr="0">
            <a:noAutofit/>
          </a:bodyPr>
          <a:lstStyle>
            <a:lvl1pPr>
              <a:defRPr sz="8000">
                <a:solidFill>
                  <a:schemeClr val="tx2"/>
                </a:solidFill>
              </a:defRPr>
            </a:lvl1pPr>
          </a:lstStyle>
          <a:p>
            <a:r>
              <a:rPr lang="en-US" dirty="0"/>
              <a:t>Click to edit title</a:t>
            </a:r>
            <a:endParaRPr lang="en-AU" dirty="0"/>
          </a:p>
        </p:txBody>
      </p:sp>
      <p:sp>
        <p:nvSpPr>
          <p:cNvPr id="5" name="Text Placeholder 2">
            <a:extLst>
              <a:ext uri="{FF2B5EF4-FFF2-40B4-BE49-F238E27FC236}">
                <a16:creationId xmlns:a16="http://schemas.microsoft.com/office/drawing/2014/main" id="{AF5FAD9C-9714-4956-897B-6246DCFBD907}"/>
              </a:ext>
            </a:extLst>
          </p:cNvPr>
          <p:cNvSpPr>
            <a:spLocks noGrp="1"/>
          </p:cNvSpPr>
          <p:nvPr>
            <p:ph type="body" idx="1" hasCustomPrompt="1"/>
          </p:nvPr>
        </p:nvSpPr>
        <p:spPr>
          <a:xfrm>
            <a:off x="3174539" y="3876346"/>
            <a:ext cx="6107186" cy="2222097"/>
          </a:xfrm>
        </p:spPr>
        <p:txBody>
          <a:bodyPr anchor="ctr" anchorCtr="0">
            <a:normAutofit/>
          </a:bodyPr>
          <a:lstStyle>
            <a:lvl1pPr marL="0" indent="0">
              <a:spcBef>
                <a:spcPts val="0"/>
              </a:spcBef>
              <a:buNone/>
              <a:defRPr sz="16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Description</a:t>
            </a:r>
          </a:p>
        </p:txBody>
      </p:sp>
      <p:sp>
        <p:nvSpPr>
          <p:cNvPr id="6" name="Text Placeholder 5">
            <a:extLst>
              <a:ext uri="{FF2B5EF4-FFF2-40B4-BE49-F238E27FC236}">
                <a16:creationId xmlns:a16="http://schemas.microsoft.com/office/drawing/2014/main" id="{E3D355FA-4F04-4A07-B2B3-146860FE7138}"/>
              </a:ext>
            </a:extLst>
          </p:cNvPr>
          <p:cNvSpPr>
            <a:spLocks noGrp="1"/>
          </p:cNvSpPr>
          <p:nvPr>
            <p:ph type="body" sz="quarter" idx="10" hasCustomPrompt="1"/>
          </p:nvPr>
        </p:nvSpPr>
        <p:spPr>
          <a:xfrm>
            <a:off x="2222500" y="2481263"/>
            <a:ext cx="7414482" cy="1139825"/>
          </a:xfrm>
        </p:spPr>
        <p:txBody>
          <a:bodyPr>
            <a:noAutofit/>
          </a:bodyPr>
          <a:lstStyle>
            <a:lvl1pPr marL="0" indent="0">
              <a:buNone/>
              <a:defRPr sz="7000">
                <a:solidFill>
                  <a:schemeClr val="bg1"/>
                </a:solidFill>
              </a:defRPr>
            </a:lvl1pPr>
            <a:lvl5pPr marL="1828800" indent="0">
              <a:buNone/>
              <a:defRPr/>
            </a:lvl5pPr>
          </a:lstStyle>
          <a:p>
            <a:pPr lvl="0"/>
            <a:r>
              <a:rPr lang="en-US" dirty="0"/>
              <a:t>edit sub-text</a:t>
            </a:r>
          </a:p>
        </p:txBody>
      </p:sp>
    </p:spTree>
    <p:extLst>
      <p:ext uri="{BB962C8B-B14F-4D97-AF65-F5344CB8AC3E}">
        <p14:creationId xmlns:p14="http://schemas.microsoft.com/office/powerpoint/2010/main" val="1524453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elcome to country - Grey">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ACEBA782-3404-E5AE-6E56-9598223426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6" y="-9525"/>
            <a:ext cx="12258675" cy="6895505"/>
          </a:xfrm>
          <a:prstGeom prst="rect">
            <a:avLst/>
          </a:prstGeom>
        </p:spPr>
      </p:pic>
      <p:sp>
        <p:nvSpPr>
          <p:cNvPr id="3" name="Title 1">
            <a:extLst>
              <a:ext uri="{FF2B5EF4-FFF2-40B4-BE49-F238E27FC236}">
                <a16:creationId xmlns:a16="http://schemas.microsoft.com/office/drawing/2014/main" id="{FEDE59EB-3358-4956-85DF-3FF5256DD023}"/>
              </a:ext>
            </a:extLst>
          </p:cNvPr>
          <p:cNvSpPr>
            <a:spLocks noGrp="1"/>
          </p:cNvSpPr>
          <p:nvPr>
            <p:ph type="title" hasCustomPrompt="1"/>
          </p:nvPr>
        </p:nvSpPr>
        <p:spPr>
          <a:xfrm>
            <a:off x="290222" y="1084371"/>
            <a:ext cx="9346759" cy="2032418"/>
          </a:xfrm>
        </p:spPr>
        <p:txBody>
          <a:bodyPr anchor="ctr" anchorCtr="0">
            <a:noAutofit/>
          </a:bodyPr>
          <a:lstStyle>
            <a:lvl1pPr>
              <a:defRPr sz="8000">
                <a:solidFill>
                  <a:schemeClr val="tx2"/>
                </a:solidFill>
              </a:defRPr>
            </a:lvl1pPr>
          </a:lstStyle>
          <a:p>
            <a:r>
              <a:rPr lang="en-US" dirty="0"/>
              <a:t>Click to edit title</a:t>
            </a:r>
            <a:endParaRPr lang="en-AU" dirty="0"/>
          </a:p>
        </p:txBody>
      </p:sp>
      <p:sp>
        <p:nvSpPr>
          <p:cNvPr id="6" name="Text Placeholder 5">
            <a:extLst>
              <a:ext uri="{FF2B5EF4-FFF2-40B4-BE49-F238E27FC236}">
                <a16:creationId xmlns:a16="http://schemas.microsoft.com/office/drawing/2014/main" id="{1CB4F69C-E956-435C-B337-1A25BA110638}"/>
              </a:ext>
            </a:extLst>
          </p:cNvPr>
          <p:cNvSpPr>
            <a:spLocks noGrp="1"/>
          </p:cNvSpPr>
          <p:nvPr>
            <p:ph type="body" sz="quarter" idx="10" hasCustomPrompt="1"/>
          </p:nvPr>
        </p:nvSpPr>
        <p:spPr>
          <a:xfrm>
            <a:off x="2222500" y="2481263"/>
            <a:ext cx="7414482" cy="1139825"/>
          </a:xfrm>
        </p:spPr>
        <p:txBody>
          <a:bodyPr>
            <a:noAutofit/>
          </a:bodyPr>
          <a:lstStyle>
            <a:lvl1pPr marL="0" indent="0">
              <a:buNone/>
              <a:defRPr sz="7000">
                <a:solidFill>
                  <a:schemeClr val="tx1"/>
                </a:solidFill>
              </a:defRPr>
            </a:lvl1pPr>
            <a:lvl5pPr marL="1828800" indent="0">
              <a:buNone/>
              <a:defRPr/>
            </a:lvl5pPr>
          </a:lstStyle>
          <a:p>
            <a:pPr lvl="0"/>
            <a:r>
              <a:rPr lang="en-US" dirty="0"/>
              <a:t>edit sub-text</a:t>
            </a:r>
          </a:p>
        </p:txBody>
      </p:sp>
      <p:sp>
        <p:nvSpPr>
          <p:cNvPr id="8" name="Text Placeholder 2">
            <a:extLst>
              <a:ext uri="{FF2B5EF4-FFF2-40B4-BE49-F238E27FC236}">
                <a16:creationId xmlns:a16="http://schemas.microsoft.com/office/drawing/2014/main" id="{E7602783-34FD-4B6D-A82D-F1C47C47E1D9}"/>
              </a:ext>
            </a:extLst>
          </p:cNvPr>
          <p:cNvSpPr>
            <a:spLocks noGrp="1"/>
          </p:cNvSpPr>
          <p:nvPr>
            <p:ph type="body" idx="1" hasCustomPrompt="1"/>
          </p:nvPr>
        </p:nvSpPr>
        <p:spPr>
          <a:xfrm>
            <a:off x="3174539" y="3876346"/>
            <a:ext cx="6107186" cy="2222097"/>
          </a:xfrm>
        </p:spPr>
        <p:txBody>
          <a:bodyPr anchor="ctr" anchorCtr="0">
            <a:normAutofit/>
          </a:bodyPr>
          <a:lstStyle>
            <a:lvl1pPr marL="0" indent="0">
              <a:spcBef>
                <a:spcPts val="0"/>
              </a:spcBef>
              <a:buNone/>
              <a:defRPr sz="16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Description</a:t>
            </a:r>
          </a:p>
        </p:txBody>
      </p:sp>
    </p:spTree>
    <p:extLst>
      <p:ext uri="{BB962C8B-B14F-4D97-AF65-F5344CB8AC3E}">
        <p14:creationId xmlns:p14="http://schemas.microsoft.com/office/powerpoint/2010/main" val="997868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elcome to country - White">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C5DFB8F0-1057-DA06-FA08-835C98443C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49B59021-78A1-4881-BA8C-A9B202C30E94}"/>
              </a:ext>
            </a:extLst>
          </p:cNvPr>
          <p:cNvSpPr>
            <a:spLocks noGrp="1"/>
          </p:cNvSpPr>
          <p:nvPr>
            <p:ph type="title" hasCustomPrompt="1"/>
          </p:nvPr>
        </p:nvSpPr>
        <p:spPr>
          <a:xfrm>
            <a:off x="290223" y="1084371"/>
            <a:ext cx="9346760" cy="2032418"/>
          </a:xfrm>
        </p:spPr>
        <p:txBody>
          <a:bodyPr anchor="ctr" anchorCtr="0">
            <a:noAutofit/>
          </a:bodyPr>
          <a:lstStyle>
            <a:lvl1pPr>
              <a:defRPr sz="8000">
                <a:solidFill>
                  <a:schemeClr val="tx2"/>
                </a:solidFill>
              </a:defRPr>
            </a:lvl1pPr>
          </a:lstStyle>
          <a:p>
            <a:r>
              <a:rPr lang="en-US" dirty="0"/>
              <a:t>Click to edit title</a:t>
            </a:r>
            <a:endParaRPr lang="en-AU" dirty="0"/>
          </a:p>
        </p:txBody>
      </p:sp>
      <p:sp>
        <p:nvSpPr>
          <p:cNvPr id="5" name="Text Placeholder 5">
            <a:extLst>
              <a:ext uri="{FF2B5EF4-FFF2-40B4-BE49-F238E27FC236}">
                <a16:creationId xmlns:a16="http://schemas.microsoft.com/office/drawing/2014/main" id="{B532C1BD-B61C-4E43-AC2B-9D9C43BF22E0}"/>
              </a:ext>
            </a:extLst>
          </p:cNvPr>
          <p:cNvSpPr>
            <a:spLocks noGrp="1"/>
          </p:cNvSpPr>
          <p:nvPr>
            <p:ph type="body" sz="quarter" idx="10" hasCustomPrompt="1"/>
          </p:nvPr>
        </p:nvSpPr>
        <p:spPr>
          <a:xfrm>
            <a:off x="2222499" y="2481263"/>
            <a:ext cx="7414483" cy="1139825"/>
          </a:xfrm>
        </p:spPr>
        <p:txBody>
          <a:bodyPr>
            <a:noAutofit/>
          </a:bodyPr>
          <a:lstStyle>
            <a:lvl1pPr marL="0" indent="0">
              <a:buNone/>
              <a:defRPr sz="7000">
                <a:solidFill>
                  <a:schemeClr val="tx1"/>
                </a:solidFill>
              </a:defRPr>
            </a:lvl1pPr>
            <a:lvl5pPr marL="1828800" indent="0">
              <a:buNone/>
              <a:defRPr/>
            </a:lvl5pPr>
          </a:lstStyle>
          <a:p>
            <a:pPr lvl="0"/>
            <a:r>
              <a:rPr lang="en-US" dirty="0"/>
              <a:t>edit sub-text</a:t>
            </a:r>
          </a:p>
        </p:txBody>
      </p:sp>
      <p:sp>
        <p:nvSpPr>
          <p:cNvPr id="6" name="Text Placeholder 2">
            <a:extLst>
              <a:ext uri="{FF2B5EF4-FFF2-40B4-BE49-F238E27FC236}">
                <a16:creationId xmlns:a16="http://schemas.microsoft.com/office/drawing/2014/main" id="{86D6722F-111D-4FF1-8F91-5B3CED25ACAF}"/>
              </a:ext>
            </a:extLst>
          </p:cNvPr>
          <p:cNvSpPr>
            <a:spLocks noGrp="1"/>
          </p:cNvSpPr>
          <p:nvPr>
            <p:ph type="body" idx="1" hasCustomPrompt="1"/>
          </p:nvPr>
        </p:nvSpPr>
        <p:spPr>
          <a:xfrm>
            <a:off x="3174539" y="3876346"/>
            <a:ext cx="6107186" cy="2222097"/>
          </a:xfrm>
        </p:spPr>
        <p:txBody>
          <a:bodyPr anchor="ctr" anchorCtr="0">
            <a:normAutofit/>
          </a:bodyPr>
          <a:lstStyle>
            <a:lvl1pPr marL="0" indent="0">
              <a:spcBef>
                <a:spcPts val="0"/>
              </a:spcBef>
              <a:buNone/>
              <a:defRPr sz="1600" b="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Description</a:t>
            </a:r>
          </a:p>
        </p:txBody>
      </p:sp>
    </p:spTree>
    <p:extLst>
      <p:ext uri="{BB962C8B-B14F-4D97-AF65-F5344CB8AC3E}">
        <p14:creationId xmlns:p14="http://schemas.microsoft.com/office/powerpoint/2010/main" val="1313618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Re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9A873E-9927-496B-A60D-0D7706CD8D62}"/>
              </a:ext>
            </a:extLst>
          </p:cNvPr>
          <p:cNvSpPr>
            <a:spLocks noGrp="1"/>
          </p:cNvSpPr>
          <p:nvPr>
            <p:ph type="subTitle" idx="1" hasCustomPrompt="1"/>
          </p:nvPr>
        </p:nvSpPr>
        <p:spPr>
          <a:xfrm>
            <a:off x="762000" y="3969327"/>
            <a:ext cx="11125200" cy="1620981"/>
          </a:xfrm>
        </p:spPr>
        <p:txBody>
          <a:bodyPr>
            <a:normAutofit/>
          </a:bodyPr>
          <a:lstStyle>
            <a:lvl1pPr marL="0" indent="0" algn="l">
              <a:buNone/>
              <a:defRPr sz="3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Contact information</a:t>
            </a:r>
            <a:endParaRPr lang="en-AU"/>
          </a:p>
        </p:txBody>
      </p:sp>
      <p:sp>
        <p:nvSpPr>
          <p:cNvPr id="4" name="Date Placeholder 3">
            <a:extLst>
              <a:ext uri="{FF2B5EF4-FFF2-40B4-BE49-F238E27FC236}">
                <a16:creationId xmlns:a16="http://schemas.microsoft.com/office/drawing/2014/main" id="{F189C250-C316-42F3-80D9-22493FC570F8}"/>
              </a:ext>
            </a:extLst>
          </p:cNvPr>
          <p:cNvSpPr>
            <a:spLocks noGrp="1"/>
          </p:cNvSpPr>
          <p:nvPr>
            <p:ph type="dt" sz="half" idx="10"/>
          </p:nvPr>
        </p:nvSpPr>
        <p:spPr>
          <a:xfrm>
            <a:off x="762001" y="6156545"/>
            <a:ext cx="2285998" cy="365125"/>
          </a:xfrm>
        </p:spPr>
        <p:txBody>
          <a:bodyPr vert="horz" lIns="91440" tIns="45720" rIns="91440" bIns="45720" rtlCol="0" anchor="b" anchorCtr="0">
            <a:normAutofit/>
          </a:bodyPr>
          <a:lstStyle>
            <a:lvl1pPr>
              <a:defRPr lang="en-AU" smtClean="0"/>
            </a:lvl1pPr>
          </a:lstStyle>
          <a:p>
            <a:fld id="{719CFD8D-4294-499E-818A-AD557040F3FB}" type="datetime4">
              <a:rPr lang="en-AU" smtClean="0"/>
              <a:pPr/>
              <a:t>20 March 2023</a:t>
            </a:fld>
            <a:endParaRPr lang="en-AU"/>
          </a:p>
        </p:txBody>
      </p:sp>
      <p:sp>
        <p:nvSpPr>
          <p:cNvPr id="5" name="Footer Placeholder 4">
            <a:extLst>
              <a:ext uri="{FF2B5EF4-FFF2-40B4-BE49-F238E27FC236}">
                <a16:creationId xmlns:a16="http://schemas.microsoft.com/office/drawing/2014/main" id="{34720712-C9C0-4A20-9A25-43FC95FA7240}"/>
              </a:ext>
            </a:extLst>
          </p:cNvPr>
          <p:cNvSpPr>
            <a:spLocks noGrp="1"/>
          </p:cNvSpPr>
          <p:nvPr>
            <p:ph type="ftr" sz="quarter" idx="11"/>
          </p:nvPr>
        </p:nvSpPr>
        <p:spPr/>
        <p:txBody>
          <a:bodyPr/>
          <a:lstStyle/>
          <a:p>
            <a:endParaRPr lang="en-AU"/>
          </a:p>
        </p:txBody>
      </p:sp>
      <p:sp>
        <p:nvSpPr>
          <p:cNvPr id="8" name="Title 1">
            <a:extLst>
              <a:ext uri="{FF2B5EF4-FFF2-40B4-BE49-F238E27FC236}">
                <a16:creationId xmlns:a16="http://schemas.microsoft.com/office/drawing/2014/main" id="{A273783D-9909-4274-ABFA-E574D02B1BEE}"/>
              </a:ext>
            </a:extLst>
          </p:cNvPr>
          <p:cNvSpPr txBox="1">
            <a:spLocks/>
          </p:cNvSpPr>
          <p:nvPr userDrawn="1"/>
        </p:nvSpPr>
        <p:spPr>
          <a:xfrm>
            <a:off x="762000" y="1181262"/>
            <a:ext cx="11129963" cy="2430617"/>
          </a:xfrm>
          <a:prstGeom prst="rect">
            <a:avLst/>
          </a:prstGeom>
        </p:spPr>
        <p:txBody>
          <a:bodyPr vert="horz" lIns="152400" tIns="152400" rIns="152400" bIns="152400" rtlCol="0" anchor="b">
            <a:norm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t>Thank you</a:t>
            </a:r>
            <a:endParaRPr lang="en-AU"/>
          </a:p>
        </p:txBody>
      </p:sp>
      <p:pic>
        <p:nvPicPr>
          <p:cNvPr id="2" name="Picture 1">
            <a:extLst>
              <a:ext uri="{FF2B5EF4-FFF2-40B4-BE49-F238E27FC236}">
                <a16:creationId xmlns:a16="http://schemas.microsoft.com/office/drawing/2014/main" id="{A316EDC5-473B-500F-FA7A-4C9570FB11A6}"/>
              </a:ext>
            </a:extLst>
          </p:cNvPr>
          <p:cNvPicPr>
            <a:picLocks noChangeAspect="1"/>
          </p:cNvPicPr>
          <p:nvPr userDrawn="1"/>
        </p:nvPicPr>
        <p:blipFill>
          <a:blip r:embed="rId2"/>
          <a:stretch>
            <a:fillRect/>
          </a:stretch>
        </p:blipFill>
        <p:spPr>
          <a:xfrm>
            <a:off x="8813800" y="945680"/>
            <a:ext cx="3073400" cy="681469"/>
          </a:xfrm>
          <a:prstGeom prst="rect">
            <a:avLst/>
          </a:prstGeom>
        </p:spPr>
      </p:pic>
      <p:pic>
        <p:nvPicPr>
          <p:cNvPr id="6" name="Picture 5" descr="Logo, icon&#10;&#10;Description automatically generated">
            <a:extLst>
              <a:ext uri="{FF2B5EF4-FFF2-40B4-BE49-F238E27FC236}">
                <a16:creationId xmlns:a16="http://schemas.microsoft.com/office/drawing/2014/main" id="{3673680E-FA69-4558-CF80-F887A5ED1F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87098" y="5860625"/>
            <a:ext cx="672211" cy="672211"/>
          </a:xfrm>
          <a:prstGeom prst="rect">
            <a:avLst/>
          </a:prstGeom>
        </p:spPr>
      </p:pic>
    </p:spTree>
    <p:extLst>
      <p:ext uri="{BB962C8B-B14F-4D97-AF65-F5344CB8AC3E}">
        <p14:creationId xmlns:p14="http://schemas.microsoft.com/office/powerpoint/2010/main" val="1913116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563F12-1BDB-44C8-9462-34E1E710FAF7}"/>
              </a:ext>
            </a:extLst>
          </p:cNvPr>
          <p:cNvSpPr>
            <a:spLocks noGrp="1"/>
          </p:cNvSpPr>
          <p:nvPr>
            <p:ph type="title"/>
          </p:nvPr>
        </p:nvSpPr>
        <p:spPr>
          <a:xfrm>
            <a:off x="304799" y="304800"/>
            <a:ext cx="10124304" cy="1325563"/>
          </a:xfrm>
          <a:prstGeom prst="rect">
            <a:avLst/>
          </a:prstGeom>
        </p:spPr>
        <p:txBody>
          <a:bodyPr vert="horz" lIns="152400" tIns="152400" rIns="152400" bIns="15240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8F211318-10F0-4DAB-84CB-C299FCEBD77C}"/>
              </a:ext>
            </a:extLst>
          </p:cNvPr>
          <p:cNvSpPr>
            <a:spLocks noGrp="1"/>
          </p:cNvSpPr>
          <p:nvPr>
            <p:ph type="body" idx="1"/>
          </p:nvPr>
        </p:nvSpPr>
        <p:spPr>
          <a:xfrm>
            <a:off x="304800" y="1808162"/>
            <a:ext cx="11582402" cy="4357687"/>
          </a:xfrm>
          <a:prstGeom prst="rect">
            <a:avLst/>
          </a:prstGeom>
        </p:spPr>
        <p:txBody>
          <a:bodyPr vert="horz" lIns="152400" tIns="152400" rIns="152400" bIns="15240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53E383C-2BB6-486E-9DDD-1905ACD94DE3}"/>
              </a:ext>
            </a:extLst>
          </p:cNvPr>
          <p:cNvSpPr>
            <a:spLocks noGrp="1"/>
          </p:cNvSpPr>
          <p:nvPr>
            <p:ph type="dt" sz="half" idx="2"/>
          </p:nvPr>
        </p:nvSpPr>
        <p:spPr>
          <a:xfrm>
            <a:off x="304799" y="6188075"/>
            <a:ext cx="2743200" cy="365125"/>
          </a:xfrm>
          <a:prstGeom prst="rect">
            <a:avLst/>
          </a:prstGeom>
        </p:spPr>
        <p:txBody>
          <a:bodyPr vert="horz" lIns="91440" tIns="45720" rIns="91440" bIns="45720" rtlCol="0" anchor="b" anchorCtr="0">
            <a:normAutofit/>
          </a:bodyPr>
          <a:lstStyle>
            <a:lvl1pPr algn="l">
              <a:defRPr sz="1200">
                <a:solidFill>
                  <a:schemeClr val="tx1"/>
                </a:solidFill>
              </a:defRPr>
            </a:lvl1pPr>
          </a:lstStyle>
          <a:p>
            <a:fld id="{8C5D2AA0-A82C-4FAD-BB96-9D4617AD3337}" type="datetime4">
              <a:rPr lang="en-AU" smtClean="0"/>
              <a:t>20 March 2023</a:t>
            </a:fld>
            <a:endParaRPr lang="en-AU"/>
          </a:p>
        </p:txBody>
      </p:sp>
      <p:sp>
        <p:nvSpPr>
          <p:cNvPr id="5" name="Footer Placeholder 4">
            <a:extLst>
              <a:ext uri="{FF2B5EF4-FFF2-40B4-BE49-F238E27FC236}">
                <a16:creationId xmlns:a16="http://schemas.microsoft.com/office/drawing/2014/main" id="{C2FC0CB2-F37B-41C7-AB8A-F2DAEE5E4D47}"/>
              </a:ext>
            </a:extLst>
          </p:cNvPr>
          <p:cNvSpPr>
            <a:spLocks noGrp="1"/>
          </p:cNvSpPr>
          <p:nvPr>
            <p:ph type="ftr" sz="quarter" idx="3"/>
          </p:nvPr>
        </p:nvSpPr>
        <p:spPr>
          <a:xfrm>
            <a:off x="4038600" y="6188074"/>
            <a:ext cx="4114800" cy="365125"/>
          </a:xfrm>
          <a:prstGeom prst="rect">
            <a:avLst/>
          </a:prstGeom>
        </p:spPr>
        <p:txBody>
          <a:bodyPr vert="horz" lIns="91440" tIns="45720" rIns="91440" bIns="45720" rtlCol="0" anchor="b" anchorCtr="0">
            <a:normAutofit/>
          </a:bodyPr>
          <a:lstStyle>
            <a:lvl1pPr algn="ctr">
              <a:defRPr sz="1200">
                <a:solidFill>
                  <a:schemeClr val="tx1"/>
                </a:solidFill>
              </a:defRPr>
            </a:lvl1pPr>
          </a:lstStyle>
          <a:p>
            <a:endParaRPr lang="en-AU"/>
          </a:p>
        </p:txBody>
      </p:sp>
      <p:sp>
        <p:nvSpPr>
          <p:cNvPr id="6" name="Slide Number Placeholder 5">
            <a:extLst>
              <a:ext uri="{FF2B5EF4-FFF2-40B4-BE49-F238E27FC236}">
                <a16:creationId xmlns:a16="http://schemas.microsoft.com/office/drawing/2014/main" id="{DDE88A2E-7A12-4977-8ED8-F11BC455FA0E}"/>
              </a:ext>
            </a:extLst>
          </p:cNvPr>
          <p:cNvSpPr>
            <a:spLocks noGrp="1"/>
          </p:cNvSpPr>
          <p:nvPr>
            <p:ph type="sldNum" sz="quarter" idx="4"/>
          </p:nvPr>
        </p:nvSpPr>
        <p:spPr>
          <a:xfrm>
            <a:off x="9144001" y="6188074"/>
            <a:ext cx="2743199" cy="365125"/>
          </a:xfrm>
          <a:prstGeom prst="rect">
            <a:avLst/>
          </a:prstGeom>
        </p:spPr>
        <p:txBody>
          <a:bodyPr vert="horz" lIns="91440" tIns="45720" rIns="91440" bIns="45720" rtlCol="0" anchor="b" anchorCtr="0">
            <a:normAutofit/>
          </a:bodyPr>
          <a:lstStyle>
            <a:lvl1pPr algn="r">
              <a:defRPr sz="1200">
                <a:solidFill>
                  <a:schemeClr val="tx1"/>
                </a:solidFill>
              </a:defRPr>
            </a:lvl1pPr>
          </a:lstStyle>
          <a:p>
            <a:fld id="{99D57C9D-7BD1-4F56-A474-DCEEE9B081CA}" type="slidenum">
              <a:rPr lang="en-AU" smtClean="0"/>
              <a:pPr/>
              <a:t>‹#›</a:t>
            </a:fld>
            <a:endParaRPr lang="en-AU"/>
          </a:p>
        </p:txBody>
      </p:sp>
      <p:pic>
        <p:nvPicPr>
          <p:cNvPr id="12" name="Picture 11">
            <a:extLst>
              <a:ext uri="{FF2B5EF4-FFF2-40B4-BE49-F238E27FC236}">
                <a16:creationId xmlns:a16="http://schemas.microsoft.com/office/drawing/2014/main" id="{FBAC6D6B-6356-4E6B-8670-A067C89BE269}"/>
              </a:ext>
            </a:extLst>
          </p:cNvPr>
          <p:cNvPicPr>
            <a:picLocks noChangeAspect="1"/>
          </p:cNvPicPr>
          <p:nvPr userDrawn="1"/>
        </p:nvPicPr>
        <p:blipFill>
          <a:blip r:embed="rId22"/>
          <a:stretch>
            <a:fillRect/>
          </a:stretch>
        </p:blipFill>
        <p:spPr>
          <a:xfrm>
            <a:off x="10791297" y="304800"/>
            <a:ext cx="1095904" cy="592657"/>
          </a:xfrm>
          <a:prstGeom prst="rect">
            <a:avLst/>
          </a:prstGeom>
        </p:spPr>
      </p:pic>
    </p:spTree>
    <p:extLst>
      <p:ext uri="{BB962C8B-B14F-4D97-AF65-F5344CB8AC3E}">
        <p14:creationId xmlns:p14="http://schemas.microsoft.com/office/powerpoint/2010/main" val="762400226"/>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0" r:id="rId3"/>
    <p:sldLayoutId id="2147483651" r:id="rId4"/>
    <p:sldLayoutId id="2147483676" r:id="rId5"/>
    <p:sldLayoutId id="2147483660" r:id="rId6"/>
    <p:sldLayoutId id="2147483665" r:id="rId7"/>
    <p:sldLayoutId id="2147483666" r:id="rId8"/>
    <p:sldLayoutId id="2147483661" r:id="rId9"/>
    <p:sldLayoutId id="2147483672" r:id="rId10"/>
    <p:sldLayoutId id="2147483673" r:id="rId11"/>
    <p:sldLayoutId id="2147483652" r:id="rId12"/>
    <p:sldLayoutId id="2147483653" r:id="rId13"/>
    <p:sldLayoutId id="2147483654" r:id="rId14"/>
    <p:sldLayoutId id="2147483655" r:id="rId15"/>
    <p:sldLayoutId id="2147483656" r:id="rId16"/>
    <p:sldLayoutId id="2147483657" r:id="rId17"/>
    <p:sldLayoutId id="2147483662" r:id="rId18"/>
    <p:sldLayoutId id="2147483658" r:id="rId19"/>
    <p:sldLayoutId id="2147483659" r:id="rId20"/>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userDrawn="1">
          <p15:clr>
            <a:srgbClr val="F26B43"/>
          </p15:clr>
        </p15:guide>
        <p15:guide id="2" pos="3840" userDrawn="1">
          <p15:clr>
            <a:srgbClr val="F26B43"/>
          </p15:clr>
        </p15:guide>
        <p15:guide id="3" orient="horz" pos="187" userDrawn="1">
          <p15:clr>
            <a:srgbClr val="F26B43"/>
          </p15:clr>
        </p15:guide>
        <p15:guide id="4" orient="horz" pos="1139" userDrawn="1">
          <p15:clr>
            <a:srgbClr val="F26B43"/>
          </p15:clr>
        </p15:guide>
        <p15:guide id="5" orient="horz" pos="3884" userDrawn="1">
          <p15:clr>
            <a:srgbClr val="F26B43"/>
          </p15:clr>
        </p15:guide>
        <p15:guide id="6" pos="189" userDrawn="1">
          <p15:clr>
            <a:srgbClr val="F26B43"/>
          </p15:clr>
        </p15:guide>
        <p15:guide id="7" pos="74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29.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hyperlink" Target="mailto:p.cole@Murdoch.edu.au"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D6CD-C3C1-4274-A776-088956EFD858}"/>
              </a:ext>
            </a:extLst>
          </p:cNvPr>
          <p:cNvSpPr>
            <a:spLocks noGrp="1"/>
          </p:cNvSpPr>
          <p:nvPr>
            <p:ph type="ctrTitle"/>
          </p:nvPr>
        </p:nvSpPr>
        <p:spPr/>
        <p:txBody>
          <a:bodyPr>
            <a:normAutofit/>
          </a:bodyPr>
          <a:lstStyle/>
          <a:p>
            <a:r>
              <a:rPr lang="en-AU" dirty="0">
                <a:solidFill>
                  <a:schemeClr val="tx1"/>
                </a:solidFill>
              </a:rPr>
              <a:t>School of Information Technology</a:t>
            </a:r>
          </a:p>
        </p:txBody>
      </p:sp>
      <p:sp>
        <p:nvSpPr>
          <p:cNvPr id="3" name="Subtitle 2">
            <a:extLst>
              <a:ext uri="{FF2B5EF4-FFF2-40B4-BE49-F238E27FC236}">
                <a16:creationId xmlns:a16="http://schemas.microsoft.com/office/drawing/2014/main" id="{C5D63FE7-DF5A-4748-868A-949390F58554}"/>
              </a:ext>
            </a:extLst>
          </p:cNvPr>
          <p:cNvSpPr>
            <a:spLocks noGrp="1"/>
          </p:cNvSpPr>
          <p:nvPr>
            <p:ph type="subTitle" idx="1"/>
          </p:nvPr>
        </p:nvSpPr>
        <p:spPr/>
        <p:txBody>
          <a:bodyPr>
            <a:normAutofit fontScale="47500" lnSpcReduction="20000"/>
          </a:bodyPr>
          <a:lstStyle/>
          <a:p>
            <a:pPr algn="ctr" eaLnBrk="1" hangingPunct="1">
              <a:spcBef>
                <a:spcPts val="1600"/>
              </a:spcBef>
              <a:buSzPct val="100000"/>
            </a:pPr>
            <a:r>
              <a:rPr lang="en-US" altLang="en-US" sz="2800" dirty="0">
                <a:solidFill>
                  <a:schemeClr val="bg2"/>
                </a:solidFill>
              </a:rPr>
              <a:t>ICT302</a:t>
            </a:r>
          </a:p>
          <a:p>
            <a:pPr algn="ctr" eaLnBrk="1">
              <a:lnSpc>
                <a:spcPct val="125000"/>
              </a:lnSpc>
              <a:buSzPct val="100000"/>
            </a:pPr>
            <a:r>
              <a:rPr lang="en-US" altLang="en-US" sz="2800" b="1" dirty="0">
                <a:solidFill>
                  <a:schemeClr val="bg2"/>
                </a:solidFill>
                <a:latin typeface="Arial" panose="020B0604020202020204" pitchFamily="34" charset="0"/>
              </a:rPr>
              <a:t>Information Technology Professional Practice Project</a:t>
            </a:r>
          </a:p>
          <a:p>
            <a:pPr algn="ctr" eaLnBrk="1">
              <a:lnSpc>
                <a:spcPct val="125000"/>
              </a:lnSpc>
              <a:buSzPct val="100000"/>
            </a:pPr>
            <a:r>
              <a:rPr lang="en-US" altLang="en-US" sz="2800" b="1" dirty="0">
                <a:solidFill>
                  <a:schemeClr val="bg2"/>
                </a:solidFill>
                <a:latin typeface="Arial" panose="020B0604020202020204" pitchFamily="34" charset="0"/>
              </a:rPr>
              <a:t>ITP3 </a:t>
            </a:r>
          </a:p>
          <a:p>
            <a:pPr algn="ctr" eaLnBrk="1" hangingPunct="1">
              <a:buClrTx/>
              <a:buFontTx/>
              <a:buNone/>
            </a:pPr>
            <a:r>
              <a:rPr lang="en-AU" altLang="en-US" sz="5400" dirty="0">
                <a:solidFill>
                  <a:schemeClr val="bg2"/>
                </a:solidFill>
              </a:rPr>
              <a:t>Requirements and Analysis</a:t>
            </a:r>
          </a:p>
        </p:txBody>
      </p:sp>
    </p:spTree>
    <p:extLst>
      <p:ext uri="{BB962C8B-B14F-4D97-AF65-F5344CB8AC3E}">
        <p14:creationId xmlns:p14="http://schemas.microsoft.com/office/powerpoint/2010/main" val="185578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a:extLst>
              <a:ext uri="{FF2B5EF4-FFF2-40B4-BE49-F238E27FC236}">
                <a16:creationId xmlns:a16="http://schemas.microsoft.com/office/drawing/2014/main" id="{CC3F7A61-5CFA-8678-8C4D-2D934EF47591}"/>
              </a:ext>
            </a:extLst>
          </p:cNvPr>
          <p:cNvSpPr txBox="1">
            <a:spLocks noChangeArrowheads="1"/>
          </p:cNvSpPr>
          <p:nvPr/>
        </p:nvSpPr>
        <p:spPr bwMode="auto">
          <a:xfrm>
            <a:off x="2286001" y="1836737"/>
            <a:ext cx="7153275" cy="318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Work closely with your client</a:t>
            </a:r>
          </a:p>
          <a:p>
            <a:pPr lvl="1" eaLnBrk="1" hangingPunct="1">
              <a:buFont typeface="Verdana" panose="020B0604030504040204" pitchFamily="34" charset="0"/>
              <a:buChar char="•"/>
            </a:pPr>
            <a:r>
              <a:rPr lang="en-US" altLang="en-US" sz="2400"/>
              <a:t>Make sure you understand what they really require, don’t assume that you know what they need – check back with them!</a:t>
            </a:r>
          </a:p>
        </p:txBody>
      </p:sp>
      <p:sp>
        <p:nvSpPr>
          <p:cNvPr id="13315" name="Text Box 2">
            <a:extLst>
              <a:ext uri="{FF2B5EF4-FFF2-40B4-BE49-F238E27FC236}">
                <a16:creationId xmlns:a16="http://schemas.microsoft.com/office/drawing/2014/main" id="{FB57E20C-C7EB-A0E7-5BE7-76AF450184FE}"/>
              </a:ext>
            </a:extLst>
          </p:cNvPr>
          <p:cNvSpPr txBox="1">
            <a:spLocks noChangeArrowheads="1"/>
          </p:cNvSpPr>
          <p:nvPr/>
        </p:nvSpPr>
        <p:spPr bwMode="auto">
          <a:xfrm>
            <a:off x="768097" y="323088"/>
            <a:ext cx="6478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Where does the Information come from?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a:extLst>
              <a:ext uri="{FF2B5EF4-FFF2-40B4-BE49-F238E27FC236}">
                <a16:creationId xmlns:a16="http://schemas.microsoft.com/office/drawing/2014/main" id="{F6E64164-A41E-C788-725F-F6FEC8343F7E}"/>
              </a:ext>
            </a:extLst>
          </p:cNvPr>
          <p:cNvSpPr txBox="1">
            <a:spLocks noChangeArrowheads="1"/>
          </p:cNvSpPr>
          <p:nvPr/>
        </p:nvSpPr>
        <p:spPr bwMode="auto">
          <a:xfrm>
            <a:off x="566928" y="457200"/>
            <a:ext cx="8272272"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Requirements Elicitation Techniques</a:t>
            </a:r>
          </a:p>
        </p:txBody>
      </p:sp>
      <p:sp>
        <p:nvSpPr>
          <p:cNvPr id="14339" name="Text Box 2">
            <a:extLst>
              <a:ext uri="{FF2B5EF4-FFF2-40B4-BE49-F238E27FC236}">
                <a16:creationId xmlns:a16="http://schemas.microsoft.com/office/drawing/2014/main" id="{F0099C08-5E2F-01B6-1B64-8A2B9E8DC933}"/>
              </a:ext>
            </a:extLst>
          </p:cNvPr>
          <p:cNvSpPr txBox="1">
            <a:spLocks noChangeArrowheads="1"/>
          </p:cNvSpPr>
          <p:nvPr/>
        </p:nvSpPr>
        <p:spPr bwMode="auto">
          <a:xfrm>
            <a:off x="2286000" y="2057400"/>
            <a:ext cx="7543800" cy="434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42900">
              <a:spcBef>
                <a:spcPts val="13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600">
                <a:solidFill>
                  <a:srgbClr val="000000"/>
                </a:solidFill>
                <a:latin typeface="Verdana" panose="020B0604030504040204" pitchFamily="34" charset="0"/>
                <a:cs typeface="Arial" panose="020B0604020202020204" pitchFamily="34" charset="0"/>
              </a:defRPr>
            </a:lvl1pPr>
            <a:lvl2pPr marL="522288" indent="-342900">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2pPr>
            <a:lvl3pPr marL="1257300" indent="-342900">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3pPr>
            <a:lvl4pPr marL="1714500" indent="-342900">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4pPr>
            <a:lvl5pPr marL="2171700" indent="-342900">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5pPr>
            <a:lvl6pPr marL="2628900" indent="-3429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6pPr>
            <a:lvl7pPr marL="3086100" indent="-3429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7pPr>
            <a:lvl8pPr marL="3543300" indent="-3429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8pPr>
            <a:lvl9pPr marL="4000500" indent="-3429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9pPr>
          </a:lstStyle>
          <a:p>
            <a:pPr>
              <a:spcBef>
                <a:spcPts val="1100"/>
              </a:spcBef>
            </a:pPr>
            <a:r>
              <a:rPr lang="en-US" altLang="en-US" sz="2800">
                <a:solidFill>
                  <a:schemeClr val="tx1"/>
                </a:solidFill>
              </a:rPr>
              <a:t>Getting Information from your Client:</a:t>
            </a:r>
            <a:endParaRPr lang="en-US" altLang="en-US" sz="2800"/>
          </a:p>
          <a:p>
            <a:pPr>
              <a:spcBef>
                <a:spcPts val="1100"/>
              </a:spcBef>
              <a:buFont typeface="Verdana" panose="020B0604030504040204" pitchFamily="34" charset="0"/>
              <a:buAutoNum type="arabicPeriod"/>
            </a:pPr>
            <a:r>
              <a:rPr lang="en-US" altLang="en-US" sz="2800"/>
              <a:t> Sampling of existing documentation,</a:t>
            </a:r>
          </a:p>
          <a:p>
            <a:pPr>
              <a:spcBef>
                <a:spcPts val="1100"/>
              </a:spcBef>
            </a:pPr>
            <a:r>
              <a:rPr lang="en-US" altLang="en-US" sz="2800"/>
              <a:t>	 forms and databases</a:t>
            </a:r>
          </a:p>
          <a:p>
            <a:pPr>
              <a:spcBef>
                <a:spcPts val="1100"/>
              </a:spcBef>
              <a:buFont typeface="Verdana" panose="020B0604030504040204" pitchFamily="34" charset="0"/>
              <a:buAutoNum type="arabicPeriod" startAt="2"/>
            </a:pPr>
            <a:r>
              <a:rPr lang="en-US" altLang="en-US" sz="2800"/>
              <a:t> Interviews</a:t>
            </a:r>
          </a:p>
          <a:p>
            <a:pPr>
              <a:spcBef>
                <a:spcPts val="1100"/>
              </a:spcBef>
              <a:buFont typeface="Verdana" panose="020B0604030504040204" pitchFamily="34" charset="0"/>
              <a:buAutoNum type="arabicPeriod" startAt="2"/>
            </a:pPr>
            <a:r>
              <a:rPr lang="en-US" altLang="en-US" sz="2800"/>
              <a:t> Questionnaires</a:t>
            </a:r>
          </a:p>
          <a:p>
            <a:pPr>
              <a:spcBef>
                <a:spcPts val="1100"/>
              </a:spcBef>
              <a:buFont typeface="Verdana" panose="020B0604030504040204" pitchFamily="34" charset="0"/>
              <a:buAutoNum type="arabicPeriod" startAt="2"/>
            </a:pPr>
            <a:r>
              <a:rPr lang="en-US" altLang="en-US" sz="2800"/>
              <a:t> Observation</a:t>
            </a:r>
          </a:p>
          <a:p>
            <a:pPr>
              <a:spcBef>
                <a:spcPts val="1100"/>
              </a:spcBef>
              <a:buFont typeface="Verdana" panose="020B0604030504040204" pitchFamily="34" charset="0"/>
              <a:buAutoNum type="arabicPeriod" startAt="2"/>
            </a:pPr>
            <a:r>
              <a:rPr lang="en-US" altLang="en-US" sz="2800"/>
              <a:t> Prototyping</a:t>
            </a:r>
          </a:p>
        </p:txBody>
      </p:sp>
      <p:pic>
        <p:nvPicPr>
          <p:cNvPr id="14340" name="Picture 3">
            <a:extLst>
              <a:ext uri="{FF2B5EF4-FFF2-40B4-BE49-F238E27FC236}">
                <a16:creationId xmlns:a16="http://schemas.microsoft.com/office/drawing/2014/main" id="{3A0A6704-712C-8BE9-A84B-3EF2A939A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1" y="3200401"/>
            <a:ext cx="1565275" cy="11541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a:extLst>
              <a:ext uri="{FF2B5EF4-FFF2-40B4-BE49-F238E27FC236}">
                <a16:creationId xmlns:a16="http://schemas.microsoft.com/office/drawing/2014/main" id="{A2FB1579-9A5B-4166-F9D1-F2C676C70B03}"/>
              </a:ext>
            </a:extLst>
          </p:cNvPr>
          <p:cNvSpPr txBox="1">
            <a:spLocks noChangeArrowheads="1"/>
          </p:cNvSpPr>
          <p:nvPr/>
        </p:nvSpPr>
        <p:spPr bwMode="auto">
          <a:xfrm>
            <a:off x="304799" y="304801"/>
            <a:ext cx="9314690" cy="115823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fontScale="92500" lnSpcReduction="10000"/>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a:lnSpc>
                <a:spcPct val="90000"/>
              </a:lnSpc>
              <a:spcBef>
                <a:spcPct val="0"/>
              </a:spcBef>
              <a:spcAft>
                <a:spcPts val="600"/>
              </a:spcAft>
              <a:buClrTx/>
            </a:pPr>
            <a:r>
              <a:rPr lang="en-US" altLang="en-US" sz="3600" b="1" dirty="0">
                <a:solidFill>
                  <a:schemeClr val="tx2"/>
                </a:solidFill>
                <a:latin typeface="+mj-lt"/>
                <a:ea typeface="+mj-ea"/>
                <a:cs typeface="+mj-cs"/>
              </a:rPr>
              <a:t>1. Existing Documentation, Forms and Databases</a:t>
            </a:r>
          </a:p>
        </p:txBody>
      </p:sp>
      <p:sp>
        <p:nvSpPr>
          <p:cNvPr id="15363" name="Text Box 2">
            <a:extLst>
              <a:ext uri="{FF2B5EF4-FFF2-40B4-BE49-F238E27FC236}">
                <a16:creationId xmlns:a16="http://schemas.microsoft.com/office/drawing/2014/main" id="{F06A7811-9A17-D432-415A-B2310D24E2DA}"/>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If you are working with an existing system, then you will need to be able to look at the existing documents / databases</a:t>
            </a:r>
          </a:p>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Even if you are constructing a ‘new’ system there are more than likely existing documentation</a:t>
            </a:r>
          </a:p>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Your client will probably provide you with these or a sample of these </a:t>
            </a:r>
            <a:r>
              <a:rPr lang="en-US" altLang="en-US" sz="2400" i="1">
                <a:solidFill>
                  <a:schemeClr val="tx1"/>
                </a:solidFill>
                <a:latin typeface="+mn-lt"/>
                <a:cs typeface="+mn-cs"/>
              </a:rPr>
              <a:t>if you ask</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7E94D029-C48A-651E-DE26-B42B13F742A5}"/>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a:lnSpc>
                <a:spcPct val="90000"/>
              </a:lnSpc>
              <a:spcBef>
                <a:spcPct val="0"/>
              </a:spcBef>
              <a:spcAft>
                <a:spcPts val="600"/>
              </a:spcAft>
              <a:buClrTx/>
            </a:pPr>
            <a:r>
              <a:rPr lang="en-US" altLang="en-US" sz="3600" b="1" dirty="0">
                <a:solidFill>
                  <a:schemeClr val="tx2"/>
                </a:solidFill>
                <a:latin typeface="+mj-lt"/>
                <a:ea typeface="+mj-ea"/>
                <a:cs typeface="+mj-cs"/>
              </a:rPr>
              <a:t>1. Existing Documentation, Forms and Databases</a:t>
            </a:r>
          </a:p>
        </p:txBody>
      </p:sp>
      <p:sp>
        <p:nvSpPr>
          <p:cNvPr id="16387" name="Text Box 2">
            <a:extLst>
              <a:ext uri="{FF2B5EF4-FFF2-40B4-BE49-F238E27FC236}">
                <a16:creationId xmlns:a16="http://schemas.microsoft.com/office/drawing/2014/main" id="{43236F9E-1E2A-34F5-48E8-7C9F4567DC26}"/>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Remember some of this information may be confidential so take note of your client wishes with regard to none disclosure, etc</a:t>
            </a:r>
          </a:p>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Examine the existing documentation before interviewing company personal:</a:t>
            </a:r>
          </a:p>
          <a:p>
            <a:pPr lvl="1" indent="-228600">
              <a:lnSpc>
                <a:spcPct val="90000"/>
              </a:lnSpc>
              <a:spcBef>
                <a:spcPts val="1050"/>
              </a:spcBef>
              <a:buFont typeface="Arial" panose="020B0604020202020204" pitchFamily="34" charset="0"/>
              <a:buChar char="•"/>
            </a:pPr>
            <a:r>
              <a:rPr lang="en-US" altLang="en-US" sz="2400">
                <a:solidFill>
                  <a:schemeClr val="tx1"/>
                </a:solidFill>
                <a:latin typeface="+mn-lt"/>
                <a:cs typeface="+mn-cs"/>
              </a:rPr>
              <a:t>Organisational charts</a:t>
            </a:r>
          </a:p>
          <a:p>
            <a:pPr lvl="1" indent="-228600">
              <a:lnSpc>
                <a:spcPct val="90000"/>
              </a:lnSpc>
              <a:spcBef>
                <a:spcPts val="1050"/>
              </a:spcBef>
              <a:buFont typeface="Arial" panose="020B0604020202020204" pitchFamily="34" charset="0"/>
              <a:buChar char="•"/>
            </a:pPr>
            <a:r>
              <a:rPr lang="en-US" altLang="en-US" sz="2400">
                <a:solidFill>
                  <a:schemeClr val="tx1"/>
                </a:solidFill>
                <a:latin typeface="+mn-lt"/>
                <a:cs typeface="+mn-cs"/>
              </a:rPr>
              <a:t>Documents describing the problem</a:t>
            </a:r>
          </a:p>
          <a:p>
            <a:pPr lvl="1" indent="-228600">
              <a:lnSpc>
                <a:spcPct val="90000"/>
              </a:lnSpc>
              <a:spcBef>
                <a:spcPts val="1050"/>
              </a:spcBef>
              <a:buFont typeface="Arial" panose="020B0604020202020204" pitchFamily="34" charset="0"/>
              <a:buChar char="•"/>
            </a:pPr>
            <a:r>
              <a:rPr lang="en-US" altLang="en-US" sz="2400">
                <a:solidFill>
                  <a:schemeClr val="tx1"/>
                </a:solidFill>
                <a:latin typeface="+mn-lt"/>
                <a:cs typeface="+mn-cs"/>
              </a:rPr>
              <a:t>Documents describing the business function being investigated</a:t>
            </a:r>
          </a:p>
          <a:p>
            <a:pPr lvl="1" indent="-228600">
              <a:lnSpc>
                <a:spcPct val="90000"/>
              </a:lnSpc>
              <a:spcBef>
                <a:spcPts val="1050"/>
              </a:spcBef>
              <a:buFont typeface="Arial" panose="020B0604020202020204" pitchFamily="34" charset="0"/>
              <a:buChar char="•"/>
            </a:pPr>
            <a:r>
              <a:rPr lang="en-US" altLang="en-US" sz="2400">
                <a:solidFill>
                  <a:schemeClr val="tx1"/>
                </a:solidFill>
                <a:latin typeface="+mn-lt"/>
                <a:cs typeface="+mn-cs"/>
              </a:rPr>
              <a:t>Previous system documentation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a:extLst>
              <a:ext uri="{FF2B5EF4-FFF2-40B4-BE49-F238E27FC236}">
                <a16:creationId xmlns:a16="http://schemas.microsoft.com/office/drawing/2014/main" id="{9CFD4F52-ABB3-CAE8-A859-042F8DE4C38C}"/>
              </a:ext>
            </a:extLst>
          </p:cNvPr>
          <p:cNvSpPr txBox="1">
            <a:spLocks noChangeArrowheads="1"/>
          </p:cNvSpPr>
          <p:nvPr/>
        </p:nvSpPr>
        <p:spPr bwMode="auto">
          <a:xfrm>
            <a:off x="713232" y="402336"/>
            <a:ext cx="7898956" cy="10010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2. Points on Interviewing your Client</a:t>
            </a:r>
          </a:p>
        </p:txBody>
      </p:sp>
      <p:sp>
        <p:nvSpPr>
          <p:cNvPr id="17411" name="Text Box 2">
            <a:extLst>
              <a:ext uri="{FF2B5EF4-FFF2-40B4-BE49-F238E27FC236}">
                <a16:creationId xmlns:a16="http://schemas.microsoft.com/office/drawing/2014/main" id="{1B238FE0-69C9-95D0-B028-0CC1B1BEA885}"/>
              </a:ext>
            </a:extLst>
          </p:cNvPr>
          <p:cNvSpPr txBox="1">
            <a:spLocks noChangeArrowheads="1"/>
          </p:cNvSpPr>
          <p:nvPr/>
        </p:nvSpPr>
        <p:spPr bwMode="auto">
          <a:xfrm>
            <a:off x="2133600" y="1719264"/>
            <a:ext cx="8305800" cy="491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ts val="1100"/>
              </a:spcBef>
              <a:buClrTx/>
            </a:pPr>
            <a:r>
              <a:rPr lang="en-US" altLang="en-US" sz="2800" dirty="0"/>
              <a:t>It should not really be that hard!</a:t>
            </a:r>
          </a:p>
          <a:p>
            <a:pPr>
              <a:lnSpc>
                <a:spcPct val="90000"/>
              </a:lnSpc>
              <a:spcBef>
                <a:spcPts val="1100"/>
              </a:spcBef>
              <a:buClrTx/>
            </a:pPr>
            <a:r>
              <a:rPr lang="en-US" altLang="en-US" sz="2800" dirty="0"/>
              <a:t>Remember to keep on track though</a:t>
            </a:r>
          </a:p>
          <a:p>
            <a:pPr lvl="1" eaLnBrk="1" hangingPunct="1">
              <a:lnSpc>
                <a:spcPct val="90000"/>
              </a:lnSpc>
              <a:buFont typeface="Verdana" panose="020B0604030504040204" pitchFamily="34" charset="0"/>
              <a:buChar char="•"/>
            </a:pPr>
            <a:r>
              <a:rPr lang="en-US" altLang="en-US" dirty="0"/>
              <a:t>Have a plan for the meeting</a:t>
            </a:r>
          </a:p>
          <a:p>
            <a:pPr lvl="1" eaLnBrk="1" hangingPunct="1">
              <a:lnSpc>
                <a:spcPct val="90000"/>
              </a:lnSpc>
              <a:buFont typeface="Verdana" panose="020B0604030504040204" pitchFamily="34" charset="0"/>
              <a:buChar char="•"/>
            </a:pPr>
            <a:r>
              <a:rPr lang="en-US" altLang="en-US" dirty="0"/>
              <a:t>Know what you need to get out of it</a:t>
            </a:r>
          </a:p>
          <a:p>
            <a:pPr lvl="1" eaLnBrk="1" hangingPunct="1">
              <a:lnSpc>
                <a:spcPct val="90000"/>
              </a:lnSpc>
              <a:buFont typeface="Verdana" panose="020B0604030504040204" pitchFamily="34" charset="0"/>
              <a:buChar char="•"/>
            </a:pPr>
            <a:r>
              <a:rPr lang="en-US" altLang="en-US" dirty="0"/>
              <a:t>Check off the goals as you go!</a:t>
            </a:r>
          </a:p>
          <a:p>
            <a:pPr>
              <a:lnSpc>
                <a:spcPct val="90000"/>
              </a:lnSpc>
              <a:spcBef>
                <a:spcPts val="1100"/>
              </a:spcBef>
              <a:buClrTx/>
            </a:pPr>
            <a:r>
              <a:rPr lang="en-US" altLang="en-US" sz="2800" dirty="0"/>
              <a:t>Interview Question Guidelines</a:t>
            </a:r>
          </a:p>
          <a:p>
            <a:pPr lvl="1">
              <a:lnSpc>
                <a:spcPct val="90000"/>
              </a:lnSpc>
              <a:spcBef>
                <a:spcPts val="1050"/>
              </a:spcBef>
              <a:buFont typeface="Verdana" panose="020B0604030504040204" pitchFamily="34" charset="0"/>
              <a:buChar char="•"/>
            </a:pPr>
            <a:r>
              <a:rPr lang="en-US" altLang="en-US" dirty="0"/>
              <a:t>Use clear and concise language</a:t>
            </a:r>
          </a:p>
          <a:p>
            <a:pPr lvl="1">
              <a:lnSpc>
                <a:spcPct val="90000"/>
              </a:lnSpc>
              <a:spcBef>
                <a:spcPts val="1050"/>
              </a:spcBef>
              <a:buFont typeface="Verdana" panose="020B0604030504040204" pitchFamily="34" charset="0"/>
              <a:buChar char="•"/>
            </a:pPr>
            <a:r>
              <a:rPr lang="en-US" altLang="en-US" dirty="0"/>
              <a:t>Don’t include your opinion as part of the question</a:t>
            </a:r>
          </a:p>
          <a:p>
            <a:pPr lvl="1">
              <a:lnSpc>
                <a:spcPct val="90000"/>
              </a:lnSpc>
              <a:spcBef>
                <a:spcPts val="1050"/>
              </a:spcBef>
              <a:buFont typeface="Verdana" panose="020B0604030504040204" pitchFamily="34" charset="0"/>
              <a:buChar char="•"/>
            </a:pPr>
            <a:r>
              <a:rPr lang="en-US" altLang="en-US" dirty="0"/>
              <a:t>Avoid long or complex questions</a:t>
            </a:r>
          </a:p>
          <a:p>
            <a:pPr lvl="1">
              <a:lnSpc>
                <a:spcPct val="90000"/>
              </a:lnSpc>
              <a:spcBef>
                <a:spcPts val="1050"/>
              </a:spcBef>
              <a:buFont typeface="Verdana" panose="020B0604030504040204" pitchFamily="34" charset="0"/>
              <a:buChar char="•"/>
            </a:pPr>
            <a:r>
              <a:rPr lang="en-US" altLang="en-US" dirty="0"/>
              <a:t>Avoid threatening questions </a:t>
            </a:r>
          </a:p>
          <a:p>
            <a:pPr lvl="1">
              <a:lnSpc>
                <a:spcPct val="90000"/>
              </a:lnSpc>
              <a:spcBef>
                <a:spcPts val="1050"/>
              </a:spcBef>
              <a:buFont typeface="Verdana" panose="020B0604030504040204" pitchFamily="34" charset="0"/>
              <a:buChar char="•"/>
            </a:pPr>
            <a:r>
              <a:rPr lang="en-US" altLang="en-US" dirty="0"/>
              <a:t>Don’t use “you” when you mean a group of people</a:t>
            </a:r>
          </a:p>
        </p:txBody>
      </p:sp>
      <p:pic>
        <p:nvPicPr>
          <p:cNvPr id="17412" name="Picture 3">
            <a:extLst>
              <a:ext uri="{FF2B5EF4-FFF2-40B4-BE49-F238E27FC236}">
                <a16:creationId xmlns:a16="http://schemas.microsoft.com/office/drawing/2014/main" id="{06F1008D-6712-E498-6877-DEB8660CE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819400"/>
            <a:ext cx="1773238" cy="18240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a:extLst>
              <a:ext uri="{FF2B5EF4-FFF2-40B4-BE49-F238E27FC236}">
                <a16:creationId xmlns:a16="http://schemas.microsoft.com/office/drawing/2014/main" id="{381509B6-8ED6-CC59-E111-A6B2E7D69050}"/>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3. Questionnaires</a:t>
            </a:r>
          </a:p>
        </p:txBody>
      </p:sp>
      <p:sp>
        <p:nvSpPr>
          <p:cNvPr id="18435" name="Text Box 2">
            <a:extLst>
              <a:ext uri="{FF2B5EF4-FFF2-40B4-BE49-F238E27FC236}">
                <a16:creationId xmlns:a16="http://schemas.microsoft.com/office/drawing/2014/main" id="{4DC56BB5-6256-AD99-9A5F-CBBA7D11A66C}"/>
              </a:ext>
            </a:extLst>
          </p:cNvPr>
          <p:cNvSpPr txBox="1">
            <a:spLocks noChangeArrowheads="1"/>
          </p:cNvSpPr>
          <p:nvPr/>
        </p:nvSpPr>
        <p:spPr bwMode="auto">
          <a:xfrm>
            <a:off x="2286000" y="1844675"/>
            <a:ext cx="72263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Are a great source of information BUT</a:t>
            </a:r>
          </a:p>
          <a:p>
            <a:pPr lvl="1" eaLnBrk="1" hangingPunct="1">
              <a:buFont typeface="Verdana" panose="020B0604030504040204" pitchFamily="34" charset="0"/>
              <a:buChar char="•"/>
            </a:pPr>
            <a:r>
              <a:rPr lang="en-US" altLang="en-US" sz="2400"/>
              <a:t>They take time to prepare</a:t>
            </a:r>
          </a:p>
          <a:p>
            <a:pPr lvl="1" eaLnBrk="1" hangingPunct="1">
              <a:buFont typeface="Verdana" panose="020B0604030504040204" pitchFamily="34" charset="0"/>
              <a:buChar char="•"/>
            </a:pPr>
            <a:r>
              <a:rPr lang="en-US" altLang="en-US" sz="2400"/>
              <a:t>Time for the participants to fill them in</a:t>
            </a:r>
          </a:p>
          <a:p>
            <a:pPr lvl="1" eaLnBrk="1" hangingPunct="1">
              <a:buFont typeface="Verdana" panose="020B0604030504040204" pitchFamily="34" charset="0"/>
              <a:buChar char="•"/>
            </a:pPr>
            <a:r>
              <a:rPr lang="en-US" altLang="en-US" sz="2400"/>
              <a:t>Time to process</a:t>
            </a:r>
          </a:p>
          <a:p>
            <a:pPr lvl="1" eaLnBrk="1" hangingPunct="1">
              <a:buFont typeface="Verdana" panose="020B0604030504040204" pitchFamily="34" charset="0"/>
              <a:buChar char="•"/>
            </a:pPr>
            <a:r>
              <a:rPr lang="en-US" altLang="en-US" sz="2400"/>
              <a:t>You may not get many back</a:t>
            </a:r>
          </a:p>
          <a:p>
            <a:pPr lvl="1" eaLnBrk="1" hangingPunct="1">
              <a:buClrTx/>
              <a:buFontTx/>
              <a:buNone/>
            </a:pPr>
            <a:endParaRPr lang="en-US" altLang="en-US" sz="1800"/>
          </a:p>
          <a:p>
            <a:pPr>
              <a:spcBef>
                <a:spcPts val="1100"/>
              </a:spcBef>
              <a:buClrTx/>
            </a:pPr>
            <a:r>
              <a:rPr lang="en-US" altLang="en-US" sz="2800"/>
              <a:t>So…..if you do make a questionnaire keep it short and to the point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a:extLst>
              <a:ext uri="{FF2B5EF4-FFF2-40B4-BE49-F238E27FC236}">
                <a16:creationId xmlns:a16="http://schemas.microsoft.com/office/drawing/2014/main" id="{246B144C-FBB4-C027-0C4C-C1E7EEA4AEAA}"/>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4. Observation</a:t>
            </a:r>
          </a:p>
        </p:txBody>
      </p:sp>
      <p:sp>
        <p:nvSpPr>
          <p:cNvPr id="19459" name="Text Box 2">
            <a:extLst>
              <a:ext uri="{FF2B5EF4-FFF2-40B4-BE49-F238E27FC236}">
                <a16:creationId xmlns:a16="http://schemas.microsoft.com/office/drawing/2014/main" id="{4FDBE7AF-20FE-297E-5F59-268854A5A5C1}"/>
              </a:ext>
            </a:extLst>
          </p:cNvPr>
          <p:cNvSpPr txBox="1">
            <a:spLocks noChangeArrowheads="1"/>
          </p:cNvSpPr>
          <p:nvPr/>
        </p:nvSpPr>
        <p:spPr bwMode="auto">
          <a:xfrm>
            <a:off x="2286000" y="1828800"/>
            <a:ext cx="80010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ts val="1250"/>
              </a:spcBef>
              <a:buClrTx/>
            </a:pPr>
            <a:r>
              <a:rPr lang="en-US" altLang="en-US" sz="2800"/>
              <a:t>Observation is a fact-finding technique wherein the systems analyst either participates in or watches a person perform activities to learn about the system</a:t>
            </a:r>
          </a:p>
          <a:p>
            <a:pPr>
              <a:spcBef>
                <a:spcPts val="1250"/>
              </a:spcBef>
              <a:buClrTx/>
              <a:buFontTx/>
              <a:buChar char="•"/>
            </a:pPr>
            <a:r>
              <a:rPr lang="en-US" altLang="en-US" sz="2400"/>
              <a:t> Advantages:</a:t>
            </a:r>
          </a:p>
          <a:p>
            <a:pPr lvl="1">
              <a:spcBef>
                <a:spcPts val="1250"/>
              </a:spcBef>
              <a:buClrTx/>
              <a:buFontTx/>
              <a:buChar char="•"/>
            </a:pPr>
            <a:r>
              <a:rPr lang="en-US" altLang="en-US" sz="2400"/>
              <a:t>Accurate source of information by direct observation</a:t>
            </a:r>
          </a:p>
          <a:p>
            <a:pPr>
              <a:spcBef>
                <a:spcPts val="1250"/>
              </a:spcBef>
              <a:buClrTx/>
              <a:buSzTx/>
              <a:buFontTx/>
              <a:buChar char="•"/>
            </a:pPr>
            <a:r>
              <a:rPr lang="en-US" altLang="en-US" sz="2400"/>
              <a:t> Disadvantages:</a:t>
            </a:r>
          </a:p>
          <a:p>
            <a:pPr lvl="1">
              <a:spcBef>
                <a:spcPts val="1250"/>
              </a:spcBef>
              <a:buClrTx/>
              <a:buSzTx/>
              <a:buFontTx/>
              <a:buChar char="•"/>
            </a:pPr>
            <a:r>
              <a:rPr lang="en-US" altLang="en-US" sz="2400"/>
              <a:t>Time (and thus cost) involved</a:t>
            </a:r>
          </a:p>
          <a:p>
            <a:pPr lvl="1">
              <a:spcBef>
                <a:spcPts val="1250"/>
              </a:spcBef>
              <a:buClrTx/>
              <a:buSzTx/>
              <a:buFontTx/>
              <a:buChar char="•"/>
            </a:pPr>
            <a:r>
              <a:rPr lang="en-US" altLang="en-US" sz="2400"/>
              <a:t>Mis-leading performance of activities</a:t>
            </a:r>
          </a:p>
        </p:txBody>
      </p:sp>
    </p:spTree>
  </p:cSld>
  <p:clrMapOvr>
    <a:masterClrMapping/>
  </p:clrMapOvr>
  <p:transition>
    <p:strips/>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a:extLst>
              <a:ext uri="{FF2B5EF4-FFF2-40B4-BE49-F238E27FC236}">
                <a16:creationId xmlns:a16="http://schemas.microsoft.com/office/drawing/2014/main" id="{54779735-E008-5D9E-7145-24BD1416BD4C}"/>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5. Prototyping</a:t>
            </a:r>
          </a:p>
        </p:txBody>
      </p:sp>
      <p:sp>
        <p:nvSpPr>
          <p:cNvPr id="20483" name="Text Box 2">
            <a:extLst>
              <a:ext uri="{FF2B5EF4-FFF2-40B4-BE49-F238E27FC236}">
                <a16:creationId xmlns:a16="http://schemas.microsoft.com/office/drawing/2014/main" id="{29EA3372-EB29-48FC-7303-C1FBEA7C27BE}"/>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buClrTx/>
              <a:buFont typeface="Arial" panose="020B0604020202020204" pitchFamily="34" charset="0"/>
              <a:buChar char="•"/>
            </a:pPr>
            <a:r>
              <a:rPr lang="en-US" altLang="en-US" sz="2400">
                <a:solidFill>
                  <a:schemeClr val="tx1"/>
                </a:solidFill>
                <a:latin typeface="+mn-lt"/>
                <a:cs typeface="+mn-cs"/>
              </a:rPr>
              <a:t>Good way to get feedback from your client</a:t>
            </a:r>
          </a:p>
          <a:p>
            <a:pPr indent="-228600">
              <a:lnSpc>
                <a:spcPct val="90000"/>
              </a:lnSpc>
              <a:buClrTx/>
              <a:buFont typeface="Arial" panose="020B0604020202020204" pitchFamily="34" charset="0"/>
              <a:buChar char="•"/>
            </a:pPr>
            <a:r>
              <a:rPr lang="en-US" altLang="en-US" sz="2400">
                <a:solidFill>
                  <a:schemeClr val="tx1"/>
                </a:solidFill>
                <a:latin typeface="+mn-lt"/>
                <a:cs typeface="+mn-cs"/>
              </a:rPr>
              <a:t>But can be time consuming and you still need basic requirements before you start prototyping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a:extLst>
              <a:ext uri="{FF2B5EF4-FFF2-40B4-BE49-F238E27FC236}">
                <a16:creationId xmlns:a16="http://schemas.microsoft.com/office/drawing/2014/main" id="{33862805-20F4-8BB5-218E-80D348E28C22}"/>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Processing the Information</a:t>
            </a:r>
          </a:p>
        </p:txBody>
      </p:sp>
      <p:sp>
        <p:nvSpPr>
          <p:cNvPr id="21507" name="Text Box 2">
            <a:extLst>
              <a:ext uri="{FF2B5EF4-FFF2-40B4-BE49-F238E27FC236}">
                <a16:creationId xmlns:a16="http://schemas.microsoft.com/office/drawing/2014/main" id="{0FDFD87A-58C2-45EE-ABB7-E788E533F70E}"/>
              </a:ext>
            </a:extLst>
          </p:cNvPr>
          <p:cNvSpPr txBox="1">
            <a:spLocks noChangeArrowheads="1"/>
          </p:cNvSpPr>
          <p:nvPr/>
        </p:nvSpPr>
        <p:spPr bwMode="auto">
          <a:xfrm>
            <a:off x="2286000" y="1844676"/>
            <a:ext cx="8467344" cy="47024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39725" indent="-339725">
              <a:spcBef>
                <a:spcPts val="1300"/>
              </a:spcBef>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600">
                <a:solidFill>
                  <a:srgbClr val="000000"/>
                </a:solidFill>
                <a:latin typeface="Verdana" panose="020B0604030504040204" pitchFamily="34" charset="0"/>
                <a:cs typeface="Arial" panose="020B0604020202020204" pitchFamily="34" charset="0"/>
              </a:defRPr>
            </a:lvl1pPr>
            <a:lvl2pPr marL="444500" indent="-261938">
              <a:spcBef>
                <a:spcPts val="1100"/>
              </a:spcBef>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4500" algn="l"/>
                <a:tab pos="892175" algn="l"/>
                <a:tab pos="1341438" algn="l"/>
                <a:tab pos="1790700" algn="l"/>
                <a:tab pos="2239963" algn="l"/>
                <a:tab pos="2689225" algn="l"/>
                <a:tab pos="3138488" algn="l"/>
                <a:tab pos="3587750" algn="l"/>
                <a:tab pos="4037013" algn="l"/>
                <a:tab pos="4486275" algn="l"/>
                <a:tab pos="4935538" algn="l"/>
                <a:tab pos="5384800" algn="l"/>
                <a:tab pos="5834063" algn="l"/>
                <a:tab pos="6283325" algn="l"/>
                <a:tab pos="6732588" algn="l"/>
                <a:tab pos="7181850" algn="l"/>
                <a:tab pos="7631113" algn="l"/>
                <a:tab pos="8080375" algn="l"/>
                <a:tab pos="8529638" algn="l"/>
                <a:tab pos="8978900" algn="l"/>
                <a:tab pos="94281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dirty="0"/>
              <a:t>In Systems Analysis and Design you learned several techniques:</a:t>
            </a:r>
          </a:p>
          <a:p>
            <a:pPr>
              <a:buFont typeface="Verdana" panose="020B0604030504040204" pitchFamily="34" charset="0"/>
              <a:buChar char="•"/>
            </a:pPr>
            <a:r>
              <a:rPr lang="en-US" altLang="en-US" sz="2400" dirty="0"/>
              <a:t>Problem summary</a:t>
            </a:r>
          </a:p>
          <a:p>
            <a:pPr>
              <a:buFont typeface="Verdana" panose="020B0604030504040204" pitchFamily="34" charset="0"/>
              <a:buChar char="•"/>
            </a:pPr>
            <a:r>
              <a:rPr lang="en-US" altLang="en-US" sz="2400" dirty="0"/>
              <a:t>Ishikawa diagram (fishbone diagram / cause and effect) </a:t>
            </a:r>
          </a:p>
          <a:p>
            <a:pPr>
              <a:buFont typeface="Verdana" panose="020B0604030504040204" pitchFamily="34" charset="0"/>
              <a:buChar char="•"/>
            </a:pPr>
            <a:r>
              <a:rPr lang="en-US" altLang="en-US" sz="2400" dirty="0"/>
              <a:t>Problems, opportunities, objectives and constraints matrix</a:t>
            </a:r>
          </a:p>
          <a:p>
            <a:pPr eaLnBrk="1" hangingPunct="1">
              <a:buClrTx/>
              <a:buFontTx/>
              <a:buNone/>
            </a:pPr>
            <a:r>
              <a:rPr lang="en-US" altLang="en-US" sz="2800" dirty="0"/>
              <a:t>Let’s jog the memory!</a:t>
            </a:r>
          </a:p>
        </p:txBody>
      </p:sp>
      <p:pic>
        <p:nvPicPr>
          <p:cNvPr id="21508" name="Picture 3">
            <a:extLst>
              <a:ext uri="{FF2B5EF4-FFF2-40B4-BE49-F238E27FC236}">
                <a16:creationId xmlns:a16="http://schemas.microsoft.com/office/drawing/2014/main" id="{87CBC98D-B445-4E04-00C2-B31AB50BC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4719891"/>
            <a:ext cx="1827213" cy="1827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a:extLst>
              <a:ext uri="{FF2B5EF4-FFF2-40B4-BE49-F238E27FC236}">
                <a16:creationId xmlns:a16="http://schemas.microsoft.com/office/drawing/2014/main" id="{B56B8FE3-6425-8085-EBC1-E4C2B0E38CF2}"/>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Deciding on a</a:t>
            </a:r>
            <a:r>
              <a:rPr lang="en-AU" altLang="en-US" sz="3600" b="1">
                <a:solidFill>
                  <a:schemeClr val="tx2"/>
                </a:solidFill>
                <a:latin typeface="+mj-lt"/>
                <a:ea typeface="+mj-ea"/>
                <a:cs typeface="+mj-cs"/>
              </a:rPr>
              <a:t> </a:t>
            </a:r>
            <a:r>
              <a:rPr lang="en-US" altLang="en-US" sz="3600" b="1">
                <a:solidFill>
                  <a:schemeClr val="tx2"/>
                </a:solidFill>
                <a:latin typeface="+mj-lt"/>
                <a:ea typeface="+mj-ea"/>
                <a:cs typeface="+mj-cs"/>
              </a:rPr>
              <a:t>M</a:t>
            </a:r>
            <a:r>
              <a:rPr lang="en-AU" altLang="en-US" sz="3600" b="1">
                <a:solidFill>
                  <a:schemeClr val="tx2"/>
                </a:solidFill>
                <a:latin typeface="+mj-lt"/>
                <a:ea typeface="+mj-ea"/>
                <a:cs typeface="+mj-cs"/>
              </a:rPr>
              <a:t>ethodology</a:t>
            </a:r>
          </a:p>
        </p:txBody>
      </p:sp>
      <p:sp>
        <p:nvSpPr>
          <p:cNvPr id="22531" name="Text Box 2">
            <a:extLst>
              <a:ext uri="{FF2B5EF4-FFF2-40B4-BE49-F238E27FC236}">
                <a16:creationId xmlns:a16="http://schemas.microsoft.com/office/drawing/2014/main" id="{F68ACA1C-E4C9-F9AE-FB7C-9EC11A562982}"/>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100"/>
              </a:spcBef>
              <a:buClrTx/>
              <a:buFont typeface="Arial" panose="020B0604020202020204" pitchFamily="34" charset="0"/>
              <a:buChar char="•"/>
            </a:pPr>
            <a:r>
              <a:rPr lang="en-US" altLang="en-US" sz="2400">
                <a:solidFill>
                  <a:schemeClr val="tx1"/>
                </a:solidFill>
                <a:latin typeface="+mn-lt"/>
                <a:cs typeface="+mn-cs"/>
              </a:rPr>
              <a:t>Every group needs to follow a methodology EVEN if its not a formal one</a:t>
            </a:r>
          </a:p>
          <a:p>
            <a:pPr indent="-228600">
              <a:lnSpc>
                <a:spcPct val="90000"/>
              </a:lnSpc>
              <a:spcBef>
                <a:spcPts val="1000"/>
              </a:spcBef>
              <a:buClrTx/>
              <a:buFont typeface="Arial" panose="020B0604020202020204" pitchFamily="34" charset="0"/>
              <a:buChar char="•"/>
            </a:pPr>
            <a:r>
              <a:rPr lang="en-US" altLang="en-US" sz="2400">
                <a:solidFill>
                  <a:schemeClr val="tx1"/>
                </a:solidFill>
                <a:latin typeface="+mn-lt"/>
                <a:cs typeface="+mn-cs"/>
              </a:rPr>
              <a:t>Methodologies cover:</a:t>
            </a:r>
          </a:p>
          <a:p>
            <a:pPr lvl="1" indent="-228600">
              <a:lnSpc>
                <a:spcPct val="90000"/>
              </a:lnSpc>
              <a:buFont typeface="Arial" panose="020B0604020202020204" pitchFamily="34" charset="0"/>
              <a:buChar char="•"/>
            </a:pPr>
            <a:r>
              <a:rPr lang="en-US" altLang="en-US" sz="2400">
                <a:solidFill>
                  <a:schemeClr val="tx1"/>
                </a:solidFill>
                <a:latin typeface="+mn-lt"/>
                <a:cs typeface="+mn-cs"/>
              </a:rPr>
              <a:t>models to be developed</a:t>
            </a:r>
          </a:p>
          <a:p>
            <a:pPr lvl="1" indent="-228600">
              <a:lnSpc>
                <a:spcPct val="90000"/>
              </a:lnSpc>
              <a:buFont typeface="Arial" panose="020B0604020202020204" pitchFamily="34" charset="0"/>
              <a:buChar char="•"/>
            </a:pPr>
            <a:r>
              <a:rPr lang="en-US" altLang="en-US" sz="2400">
                <a:solidFill>
                  <a:schemeClr val="tx1"/>
                </a:solidFill>
                <a:latin typeface="+mn-lt"/>
                <a:cs typeface="+mn-cs"/>
              </a:rPr>
              <a:t>tools to be used – i.e. software support for creating models and / or creating components in the system</a:t>
            </a:r>
          </a:p>
          <a:p>
            <a:pPr lvl="1" indent="-228600">
              <a:lnSpc>
                <a:spcPct val="90000"/>
              </a:lnSpc>
              <a:buFont typeface="Arial" panose="020B0604020202020204" pitchFamily="34" charset="0"/>
              <a:buChar char="•"/>
            </a:pPr>
            <a:r>
              <a:rPr lang="en-US" altLang="en-US" sz="2400">
                <a:solidFill>
                  <a:schemeClr val="tx1"/>
                </a:solidFill>
                <a:latin typeface="+mn-lt"/>
                <a:cs typeface="+mn-cs"/>
              </a:rPr>
              <a:t>techniques – guidelines on how to complete a development task or activity</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1A7122-1F73-4B70-8E19-D4EB534A4E62}"/>
              </a:ext>
            </a:extLst>
          </p:cNvPr>
          <p:cNvSpPr>
            <a:spLocks noGrp="1"/>
          </p:cNvSpPr>
          <p:nvPr>
            <p:ph type="title"/>
          </p:nvPr>
        </p:nvSpPr>
        <p:spPr/>
        <p:txBody>
          <a:bodyPr/>
          <a:lstStyle/>
          <a:p>
            <a:r>
              <a:rPr lang="en-AU" dirty="0"/>
              <a:t>Acknowledgement</a:t>
            </a:r>
          </a:p>
        </p:txBody>
      </p:sp>
      <p:sp>
        <p:nvSpPr>
          <p:cNvPr id="8" name="Text Placeholder 7">
            <a:extLst>
              <a:ext uri="{FF2B5EF4-FFF2-40B4-BE49-F238E27FC236}">
                <a16:creationId xmlns:a16="http://schemas.microsoft.com/office/drawing/2014/main" id="{AF022DDB-521A-4759-B78C-7D1C110C11B6}"/>
              </a:ext>
            </a:extLst>
          </p:cNvPr>
          <p:cNvSpPr>
            <a:spLocks noGrp="1"/>
          </p:cNvSpPr>
          <p:nvPr>
            <p:ph type="body" idx="1"/>
          </p:nvPr>
        </p:nvSpPr>
        <p:spPr>
          <a:xfrm>
            <a:off x="3174539" y="3876346"/>
            <a:ext cx="8717424" cy="2222097"/>
          </a:xfrm>
        </p:spPr>
        <p:txBody>
          <a:bodyPr>
            <a:normAutofit/>
          </a:bodyPr>
          <a:lstStyle/>
          <a:p>
            <a:pPr>
              <a:spcBef>
                <a:spcPts val="0"/>
              </a:spcBef>
            </a:pPr>
            <a:r>
              <a:rPr lang="en-AU" dirty="0"/>
              <a:t>We acknowledge that Murdoch University is situated on the lands of the </a:t>
            </a:r>
            <a:r>
              <a:rPr lang="en-AU" dirty="0" err="1"/>
              <a:t>Whadjuk</a:t>
            </a:r>
            <a:r>
              <a:rPr lang="en-AU" dirty="0"/>
              <a:t> </a:t>
            </a:r>
            <a:br>
              <a:rPr lang="en-AU" dirty="0"/>
            </a:br>
            <a:r>
              <a:rPr lang="en-AU" dirty="0"/>
              <a:t>and </a:t>
            </a:r>
            <a:r>
              <a:rPr lang="en-AU" dirty="0" err="1"/>
              <a:t>Binjareb</a:t>
            </a:r>
            <a:r>
              <a:rPr lang="en-AU" dirty="0"/>
              <a:t> Noongar people.</a:t>
            </a:r>
          </a:p>
          <a:p>
            <a:pPr>
              <a:spcBef>
                <a:spcPts val="0"/>
              </a:spcBef>
            </a:pPr>
            <a:endParaRPr lang="en-AU" dirty="0"/>
          </a:p>
          <a:p>
            <a:pPr>
              <a:spcBef>
                <a:spcPts val="0"/>
              </a:spcBef>
            </a:pPr>
            <a:r>
              <a:rPr lang="en-AU" dirty="0"/>
              <a:t>We pay our respect to their enduring and dynamic culture and the leadership of Noongar elders past and present.</a:t>
            </a:r>
          </a:p>
          <a:p>
            <a:pPr>
              <a:spcBef>
                <a:spcPts val="0"/>
              </a:spcBef>
            </a:pPr>
            <a:endParaRPr lang="en-AU" dirty="0"/>
          </a:p>
          <a:p>
            <a:pPr>
              <a:spcBef>
                <a:spcPts val="0"/>
              </a:spcBef>
            </a:pPr>
            <a:r>
              <a:rPr lang="en-AU" dirty="0"/>
              <a:t>The </a:t>
            </a:r>
            <a:r>
              <a:rPr lang="en-AU" dirty="0" err="1"/>
              <a:t>boodjar</a:t>
            </a:r>
            <a:r>
              <a:rPr lang="en-AU" dirty="0"/>
              <a:t> (country) on which Murdoch University is located has for thousands of years, been a place of learning. We at Murdoch University are proud to continue this long tradition.</a:t>
            </a:r>
          </a:p>
        </p:txBody>
      </p:sp>
      <p:sp>
        <p:nvSpPr>
          <p:cNvPr id="3" name="Text Placeholder 2">
            <a:extLst>
              <a:ext uri="{FF2B5EF4-FFF2-40B4-BE49-F238E27FC236}">
                <a16:creationId xmlns:a16="http://schemas.microsoft.com/office/drawing/2014/main" id="{A4109C3C-0D26-44E4-8622-3255048608AE}"/>
              </a:ext>
            </a:extLst>
          </p:cNvPr>
          <p:cNvSpPr>
            <a:spLocks noGrp="1"/>
          </p:cNvSpPr>
          <p:nvPr>
            <p:ph type="body" sz="quarter" idx="10"/>
          </p:nvPr>
        </p:nvSpPr>
        <p:spPr/>
        <p:txBody>
          <a:bodyPr/>
          <a:lstStyle/>
          <a:p>
            <a:r>
              <a:rPr lang="en-AU" dirty="0"/>
              <a:t>of Country</a:t>
            </a:r>
          </a:p>
        </p:txBody>
      </p:sp>
      <p:sp>
        <p:nvSpPr>
          <p:cNvPr id="4" name="TextBox 3">
            <a:extLst>
              <a:ext uri="{FF2B5EF4-FFF2-40B4-BE49-F238E27FC236}">
                <a16:creationId xmlns:a16="http://schemas.microsoft.com/office/drawing/2014/main" id="{71ABEF84-A428-C094-0542-F9A0FD0B343A}"/>
              </a:ext>
            </a:extLst>
          </p:cNvPr>
          <p:cNvSpPr txBox="1"/>
          <p:nvPr/>
        </p:nvSpPr>
        <p:spPr>
          <a:xfrm>
            <a:off x="2959274" y="3253728"/>
            <a:ext cx="6194120" cy="369332"/>
          </a:xfrm>
          <a:prstGeom prst="rect">
            <a:avLst/>
          </a:prstGeom>
          <a:noFill/>
        </p:spPr>
        <p:txBody>
          <a:bodyPr wrap="square">
            <a:spAutoFit/>
          </a:bodyPr>
          <a:lstStyle/>
          <a:p>
            <a:pPr algn="ctr" eaLnBrk="1" hangingPunct="1">
              <a:buClrTx/>
              <a:buFontTx/>
              <a:buNone/>
            </a:pPr>
            <a:r>
              <a:rPr lang="en-AU" altLang="en-US" sz="1800" dirty="0"/>
              <a:t>Requirements and Analysis</a:t>
            </a:r>
          </a:p>
        </p:txBody>
      </p:sp>
    </p:spTree>
    <p:extLst>
      <p:ext uri="{BB962C8B-B14F-4D97-AF65-F5344CB8AC3E}">
        <p14:creationId xmlns:p14="http://schemas.microsoft.com/office/powerpoint/2010/main" val="1092233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a:extLst>
              <a:ext uri="{FF2B5EF4-FFF2-40B4-BE49-F238E27FC236}">
                <a16:creationId xmlns:a16="http://schemas.microsoft.com/office/drawing/2014/main" id="{E83C3303-6695-B425-4539-E07AE0C960A8}"/>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Deciding on a</a:t>
            </a:r>
            <a:r>
              <a:rPr lang="en-AU" altLang="en-US" sz="3600" b="1">
                <a:solidFill>
                  <a:schemeClr val="tx2"/>
                </a:solidFill>
                <a:latin typeface="+mj-lt"/>
                <a:ea typeface="+mj-ea"/>
                <a:cs typeface="+mj-cs"/>
              </a:rPr>
              <a:t> </a:t>
            </a:r>
            <a:r>
              <a:rPr lang="en-US" altLang="en-US" sz="3600" b="1">
                <a:solidFill>
                  <a:schemeClr val="tx2"/>
                </a:solidFill>
                <a:latin typeface="+mj-lt"/>
                <a:ea typeface="+mj-ea"/>
                <a:cs typeface="+mj-cs"/>
              </a:rPr>
              <a:t>M</a:t>
            </a:r>
            <a:r>
              <a:rPr lang="en-AU" altLang="en-US" sz="3600" b="1">
                <a:solidFill>
                  <a:schemeClr val="tx2"/>
                </a:solidFill>
                <a:latin typeface="+mj-lt"/>
                <a:ea typeface="+mj-ea"/>
                <a:cs typeface="+mj-cs"/>
              </a:rPr>
              <a:t>ethodology</a:t>
            </a:r>
          </a:p>
        </p:txBody>
      </p:sp>
      <p:sp>
        <p:nvSpPr>
          <p:cNvPr id="23555" name="Text Box 2">
            <a:extLst>
              <a:ext uri="{FF2B5EF4-FFF2-40B4-BE49-F238E27FC236}">
                <a16:creationId xmlns:a16="http://schemas.microsoft.com/office/drawing/2014/main" id="{AB3A9AAB-7F30-3890-44EB-73C7F8D2C6CA}"/>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100"/>
              </a:spcBef>
              <a:buClrTx/>
              <a:buFont typeface="Arial" panose="020B0604020202020204" pitchFamily="34" charset="0"/>
              <a:buChar char="•"/>
            </a:pPr>
            <a:r>
              <a:rPr lang="en-US" altLang="en-US" sz="2400">
                <a:solidFill>
                  <a:schemeClr val="tx1"/>
                </a:solidFill>
                <a:latin typeface="+mn-lt"/>
                <a:cs typeface="+mn-cs"/>
              </a:rPr>
              <a:t>There are lots of methodologies</a:t>
            </a:r>
          </a:p>
          <a:p>
            <a:pPr indent="-228600">
              <a:lnSpc>
                <a:spcPct val="90000"/>
              </a:lnSpc>
              <a:spcBef>
                <a:spcPts val="1100"/>
              </a:spcBef>
              <a:buClrTx/>
              <a:buFont typeface="Arial" panose="020B0604020202020204" pitchFamily="34" charset="0"/>
              <a:buChar char="•"/>
            </a:pPr>
            <a:r>
              <a:rPr lang="en-US" altLang="en-US" sz="2400">
                <a:solidFill>
                  <a:schemeClr val="tx1"/>
                </a:solidFill>
                <a:latin typeface="+mn-lt"/>
                <a:cs typeface="+mn-cs"/>
              </a:rPr>
              <a:t>It is up to you to decide on which methodology to use, but you must follow some sort of process – you cannot just develop a project in an ad-hoc fashion</a:t>
            </a:r>
          </a:p>
          <a:p>
            <a:pPr indent="-228600">
              <a:lnSpc>
                <a:spcPct val="90000"/>
              </a:lnSpc>
              <a:spcBef>
                <a:spcPts val="1100"/>
              </a:spcBef>
              <a:buClrTx/>
              <a:buFont typeface="Arial" panose="020B0604020202020204" pitchFamily="34" charset="0"/>
              <a:buChar char="•"/>
            </a:pPr>
            <a:r>
              <a:rPr lang="en-US" altLang="en-US" sz="2400">
                <a:solidFill>
                  <a:schemeClr val="tx1"/>
                </a:solidFill>
                <a:latin typeface="+mn-lt"/>
                <a:cs typeface="+mn-cs"/>
              </a:rPr>
              <a:t>Regardless of the methodology you use, you MUST describe and document the process you follow!</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a:extLst>
              <a:ext uri="{FF2B5EF4-FFF2-40B4-BE49-F238E27FC236}">
                <a16:creationId xmlns:a16="http://schemas.microsoft.com/office/drawing/2014/main" id="{86BF40F8-99E7-7DAA-DE13-E41E5EA22EA7}"/>
              </a:ext>
            </a:extLst>
          </p:cNvPr>
          <p:cNvSpPr txBox="1">
            <a:spLocks noChangeArrowheads="1"/>
          </p:cNvSpPr>
          <p:nvPr/>
        </p:nvSpPr>
        <p:spPr bwMode="auto">
          <a:xfrm>
            <a:off x="2133600" y="381000"/>
            <a:ext cx="6478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Waterfall Methodologies:  (Structured such as SDLC)</a:t>
            </a:r>
          </a:p>
        </p:txBody>
      </p:sp>
      <p:grpSp>
        <p:nvGrpSpPr>
          <p:cNvPr id="24579" name="Group 2">
            <a:extLst>
              <a:ext uri="{FF2B5EF4-FFF2-40B4-BE49-F238E27FC236}">
                <a16:creationId xmlns:a16="http://schemas.microsoft.com/office/drawing/2014/main" id="{53C8272C-26A9-CB9D-D5AC-BC8A40C391E9}"/>
              </a:ext>
            </a:extLst>
          </p:cNvPr>
          <p:cNvGrpSpPr>
            <a:grpSpLocks/>
          </p:cNvGrpSpPr>
          <p:nvPr/>
        </p:nvGrpSpPr>
        <p:grpSpPr bwMode="auto">
          <a:xfrm>
            <a:off x="2057400" y="1676400"/>
            <a:ext cx="8229600" cy="4876800"/>
            <a:chOff x="807" y="1167"/>
            <a:chExt cx="4107" cy="2631"/>
          </a:xfrm>
        </p:grpSpPr>
        <p:pic>
          <p:nvPicPr>
            <p:cNvPr id="24580" name="Picture 3">
              <a:extLst>
                <a:ext uri="{FF2B5EF4-FFF2-40B4-BE49-F238E27FC236}">
                  <a16:creationId xmlns:a16="http://schemas.microsoft.com/office/drawing/2014/main" id="{5314E652-EDA9-A0B1-3761-1E3B0112C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 y="1167"/>
              <a:ext cx="4107" cy="263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81" name="Text Box 4">
              <a:extLst>
                <a:ext uri="{FF2B5EF4-FFF2-40B4-BE49-F238E27FC236}">
                  <a16:creationId xmlns:a16="http://schemas.microsoft.com/office/drawing/2014/main" id="{9F0D74AA-ED93-CECE-B449-50518676E313}"/>
                </a:ext>
              </a:extLst>
            </p:cNvPr>
            <p:cNvSpPr txBox="1">
              <a:spLocks noChangeArrowheads="1"/>
            </p:cNvSpPr>
            <p:nvPr/>
          </p:nvSpPr>
          <p:spPr bwMode="auto">
            <a:xfrm>
              <a:off x="807" y="1167"/>
              <a:ext cx="4107" cy="26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1">
            <a:extLst>
              <a:ext uri="{FF2B5EF4-FFF2-40B4-BE49-F238E27FC236}">
                <a16:creationId xmlns:a16="http://schemas.microsoft.com/office/drawing/2014/main" id="{37666047-E9C2-84E4-991F-020DA476AF15}"/>
              </a:ext>
            </a:extLst>
          </p:cNvPr>
          <p:cNvSpPr txBox="1">
            <a:spLocks noChangeArrowheads="1"/>
          </p:cNvSpPr>
          <p:nvPr/>
        </p:nvSpPr>
        <p:spPr bwMode="auto">
          <a:xfrm>
            <a:off x="2133600" y="381000"/>
            <a:ext cx="714375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Phased Methodologies: Rapid Application Development (RAD)</a:t>
            </a:r>
          </a:p>
        </p:txBody>
      </p:sp>
      <p:grpSp>
        <p:nvGrpSpPr>
          <p:cNvPr id="25603" name="Group 2">
            <a:extLst>
              <a:ext uri="{FF2B5EF4-FFF2-40B4-BE49-F238E27FC236}">
                <a16:creationId xmlns:a16="http://schemas.microsoft.com/office/drawing/2014/main" id="{D1027EBB-A275-CC3A-956D-84660D7AA957}"/>
              </a:ext>
            </a:extLst>
          </p:cNvPr>
          <p:cNvGrpSpPr>
            <a:grpSpLocks/>
          </p:cNvGrpSpPr>
          <p:nvPr/>
        </p:nvGrpSpPr>
        <p:grpSpPr bwMode="auto">
          <a:xfrm>
            <a:off x="1828800" y="1676400"/>
            <a:ext cx="8534400" cy="4916488"/>
            <a:chOff x="295" y="915"/>
            <a:chExt cx="4534" cy="3238"/>
          </a:xfrm>
        </p:grpSpPr>
        <p:pic>
          <p:nvPicPr>
            <p:cNvPr id="25604" name="Picture 3">
              <a:extLst>
                <a:ext uri="{FF2B5EF4-FFF2-40B4-BE49-F238E27FC236}">
                  <a16:creationId xmlns:a16="http://schemas.microsoft.com/office/drawing/2014/main" id="{4E54F303-206C-1272-D8FD-1E5A1D2AC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915"/>
              <a:ext cx="4534" cy="3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5" name="Text Box 4">
              <a:extLst>
                <a:ext uri="{FF2B5EF4-FFF2-40B4-BE49-F238E27FC236}">
                  <a16:creationId xmlns:a16="http://schemas.microsoft.com/office/drawing/2014/main" id="{41742252-28DB-2504-D1D6-281A7DAFD65D}"/>
                </a:ext>
              </a:extLst>
            </p:cNvPr>
            <p:cNvSpPr txBox="1">
              <a:spLocks noChangeArrowheads="1"/>
            </p:cNvSpPr>
            <p:nvPr/>
          </p:nvSpPr>
          <p:spPr bwMode="auto">
            <a:xfrm>
              <a:off x="295" y="915"/>
              <a:ext cx="4534" cy="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
            <a:extLst>
              <a:ext uri="{FF2B5EF4-FFF2-40B4-BE49-F238E27FC236}">
                <a16:creationId xmlns:a16="http://schemas.microsoft.com/office/drawing/2014/main" id="{F8C9A0A1-4ED3-1CF8-5730-9606795B886F}"/>
              </a:ext>
            </a:extLst>
          </p:cNvPr>
          <p:cNvSpPr txBox="1">
            <a:spLocks noChangeArrowheads="1"/>
          </p:cNvSpPr>
          <p:nvPr/>
        </p:nvSpPr>
        <p:spPr bwMode="auto">
          <a:xfrm>
            <a:off x="2133600" y="381000"/>
            <a:ext cx="6478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Prototyping Methodologies:</a:t>
            </a:r>
            <a:br>
              <a:rPr lang="en-US" altLang="en-US" sz="3200">
                <a:solidFill>
                  <a:schemeClr val="tx1"/>
                </a:solidFill>
              </a:rPr>
            </a:br>
            <a:r>
              <a:rPr lang="en-US" altLang="en-US" sz="3200">
                <a:solidFill>
                  <a:schemeClr val="tx1"/>
                </a:solidFill>
              </a:rPr>
              <a:t>(RAD – product driven)</a:t>
            </a:r>
          </a:p>
        </p:txBody>
      </p:sp>
      <p:grpSp>
        <p:nvGrpSpPr>
          <p:cNvPr id="26627" name="Group 2">
            <a:extLst>
              <a:ext uri="{FF2B5EF4-FFF2-40B4-BE49-F238E27FC236}">
                <a16:creationId xmlns:a16="http://schemas.microsoft.com/office/drawing/2014/main" id="{A3D3F363-D547-EF8A-B7C7-9F44C44BD512}"/>
              </a:ext>
            </a:extLst>
          </p:cNvPr>
          <p:cNvGrpSpPr>
            <a:grpSpLocks/>
          </p:cNvGrpSpPr>
          <p:nvPr/>
        </p:nvGrpSpPr>
        <p:grpSpPr bwMode="auto">
          <a:xfrm>
            <a:off x="1981200" y="1752600"/>
            <a:ext cx="8534400" cy="4876800"/>
            <a:chOff x="771" y="1259"/>
            <a:chExt cx="3923" cy="2390"/>
          </a:xfrm>
        </p:grpSpPr>
        <p:pic>
          <p:nvPicPr>
            <p:cNvPr id="26628" name="Picture 3">
              <a:extLst>
                <a:ext uri="{FF2B5EF4-FFF2-40B4-BE49-F238E27FC236}">
                  <a16:creationId xmlns:a16="http://schemas.microsoft.com/office/drawing/2014/main" id="{7346F67A-8042-1F39-7FA5-303D48FC1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 y="1259"/>
              <a:ext cx="3923" cy="239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Text Box 4">
              <a:extLst>
                <a:ext uri="{FF2B5EF4-FFF2-40B4-BE49-F238E27FC236}">
                  <a16:creationId xmlns:a16="http://schemas.microsoft.com/office/drawing/2014/main" id="{B6EC5929-550B-9C92-A269-2D0E00A5E7FD}"/>
                </a:ext>
              </a:extLst>
            </p:cNvPr>
            <p:cNvSpPr txBox="1">
              <a:spLocks noChangeArrowheads="1"/>
            </p:cNvSpPr>
            <p:nvPr/>
          </p:nvSpPr>
          <p:spPr bwMode="auto">
            <a:xfrm>
              <a:off x="771" y="1259"/>
              <a:ext cx="3923" cy="23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a:extLst>
              <a:ext uri="{FF2B5EF4-FFF2-40B4-BE49-F238E27FC236}">
                <a16:creationId xmlns:a16="http://schemas.microsoft.com/office/drawing/2014/main" id="{C8E294DE-7146-4B98-224C-3212814FEEF5}"/>
              </a:ext>
            </a:extLst>
          </p:cNvPr>
          <p:cNvSpPr txBox="1">
            <a:spLocks noChangeArrowheads="1"/>
          </p:cNvSpPr>
          <p:nvPr/>
        </p:nvSpPr>
        <p:spPr bwMode="auto">
          <a:xfrm>
            <a:off x="2133600" y="381000"/>
            <a:ext cx="6478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Agile Methodologies: </a:t>
            </a:r>
            <a:br>
              <a:rPr lang="en-US" altLang="en-US" sz="3200">
                <a:solidFill>
                  <a:schemeClr val="tx1"/>
                </a:solidFill>
              </a:rPr>
            </a:br>
            <a:r>
              <a:rPr lang="en-US" altLang="en-US" sz="3200">
                <a:solidFill>
                  <a:schemeClr val="tx1"/>
                </a:solidFill>
              </a:rPr>
              <a:t>(XP, Scrum, ...)</a:t>
            </a:r>
          </a:p>
        </p:txBody>
      </p:sp>
      <p:grpSp>
        <p:nvGrpSpPr>
          <p:cNvPr id="27651" name="Group 2">
            <a:extLst>
              <a:ext uri="{FF2B5EF4-FFF2-40B4-BE49-F238E27FC236}">
                <a16:creationId xmlns:a16="http://schemas.microsoft.com/office/drawing/2014/main" id="{570F93B2-53BA-304A-74FC-0E276C1C28F7}"/>
              </a:ext>
            </a:extLst>
          </p:cNvPr>
          <p:cNvGrpSpPr>
            <a:grpSpLocks/>
          </p:cNvGrpSpPr>
          <p:nvPr/>
        </p:nvGrpSpPr>
        <p:grpSpPr bwMode="auto">
          <a:xfrm>
            <a:off x="2133600" y="1828800"/>
            <a:ext cx="8153400" cy="4876800"/>
            <a:chOff x="833" y="1266"/>
            <a:chExt cx="4022" cy="2297"/>
          </a:xfrm>
        </p:grpSpPr>
        <p:pic>
          <p:nvPicPr>
            <p:cNvPr id="27652" name="Picture 3">
              <a:extLst>
                <a:ext uri="{FF2B5EF4-FFF2-40B4-BE49-F238E27FC236}">
                  <a16:creationId xmlns:a16="http://schemas.microsoft.com/office/drawing/2014/main" id="{6E5CFC50-FCB1-03BD-883B-00F506AD3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 y="1266"/>
              <a:ext cx="4022" cy="22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3" name="Text Box 4">
              <a:extLst>
                <a:ext uri="{FF2B5EF4-FFF2-40B4-BE49-F238E27FC236}">
                  <a16:creationId xmlns:a16="http://schemas.microsoft.com/office/drawing/2014/main" id="{7F7944FD-DE66-3070-DF46-88689F1D5D95}"/>
                </a:ext>
              </a:extLst>
            </p:cNvPr>
            <p:cNvSpPr txBox="1">
              <a:spLocks noChangeArrowheads="1"/>
            </p:cNvSpPr>
            <p:nvPr/>
          </p:nvSpPr>
          <p:spPr bwMode="auto">
            <a:xfrm>
              <a:off x="833" y="1266"/>
              <a:ext cx="4022" cy="2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a:extLst>
              <a:ext uri="{FF2B5EF4-FFF2-40B4-BE49-F238E27FC236}">
                <a16:creationId xmlns:a16="http://schemas.microsoft.com/office/drawing/2014/main" id="{696EB651-BAD8-BCB8-3CFE-8E0BB91F672D}"/>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Deciding on a</a:t>
            </a:r>
            <a:r>
              <a:rPr lang="en-AU" altLang="en-US" sz="3600" b="1">
                <a:solidFill>
                  <a:schemeClr val="tx2"/>
                </a:solidFill>
                <a:latin typeface="+mj-lt"/>
                <a:ea typeface="+mj-ea"/>
                <a:cs typeface="+mj-cs"/>
              </a:rPr>
              <a:t> </a:t>
            </a:r>
            <a:r>
              <a:rPr lang="en-US" altLang="en-US" sz="3600" b="1">
                <a:solidFill>
                  <a:schemeClr val="tx2"/>
                </a:solidFill>
                <a:latin typeface="+mj-lt"/>
                <a:ea typeface="+mj-ea"/>
                <a:cs typeface="+mj-cs"/>
              </a:rPr>
              <a:t>M</a:t>
            </a:r>
            <a:r>
              <a:rPr lang="en-AU" altLang="en-US" sz="3600" b="1">
                <a:solidFill>
                  <a:schemeClr val="tx2"/>
                </a:solidFill>
                <a:latin typeface="+mj-lt"/>
                <a:ea typeface="+mj-ea"/>
                <a:cs typeface="+mj-cs"/>
              </a:rPr>
              <a:t>ethodology</a:t>
            </a:r>
          </a:p>
        </p:txBody>
      </p:sp>
      <p:sp>
        <p:nvSpPr>
          <p:cNvPr id="28674" name="Text Box 1">
            <a:extLst>
              <a:ext uri="{FF2B5EF4-FFF2-40B4-BE49-F238E27FC236}">
                <a16:creationId xmlns:a16="http://schemas.microsoft.com/office/drawing/2014/main" id="{978A301A-1068-4836-611E-DD661EC1C2E2}"/>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buClrTx/>
              <a:buFont typeface="Arial" panose="020B0604020202020204" pitchFamily="34" charset="0"/>
              <a:buChar char="•"/>
            </a:pPr>
            <a:r>
              <a:rPr lang="en-US" altLang="en-US" sz="2400">
                <a:solidFill>
                  <a:schemeClr val="tx1"/>
                </a:solidFill>
                <a:latin typeface="+mn-lt"/>
                <a:cs typeface="+mn-cs"/>
              </a:rPr>
              <a:t>So you not only have to decide upon the methodology to use, but also about the information you need to build a system?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a:extLst>
              <a:ext uri="{FF2B5EF4-FFF2-40B4-BE49-F238E27FC236}">
                <a16:creationId xmlns:a16="http://schemas.microsoft.com/office/drawing/2014/main" id="{76F2DDF1-48DE-4B15-20D2-B2BE4686BEE6}"/>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Ishikawa Diagram</a:t>
            </a:r>
          </a:p>
        </p:txBody>
      </p:sp>
      <p:grpSp>
        <p:nvGrpSpPr>
          <p:cNvPr id="29699" name="Group 2">
            <a:extLst>
              <a:ext uri="{FF2B5EF4-FFF2-40B4-BE49-F238E27FC236}">
                <a16:creationId xmlns:a16="http://schemas.microsoft.com/office/drawing/2014/main" id="{00B469F6-25FF-611E-6E3C-D491DD6E8DF1}"/>
              </a:ext>
            </a:extLst>
          </p:cNvPr>
          <p:cNvGrpSpPr>
            <a:grpSpLocks/>
          </p:cNvGrpSpPr>
          <p:nvPr/>
        </p:nvGrpSpPr>
        <p:grpSpPr bwMode="auto">
          <a:xfrm>
            <a:off x="1676400" y="1676400"/>
            <a:ext cx="8839200" cy="5181600"/>
            <a:chOff x="288" y="1139"/>
            <a:chExt cx="5215" cy="3036"/>
          </a:xfrm>
        </p:grpSpPr>
        <p:pic>
          <p:nvPicPr>
            <p:cNvPr id="29700" name="Picture 3">
              <a:extLst>
                <a:ext uri="{FF2B5EF4-FFF2-40B4-BE49-F238E27FC236}">
                  <a16:creationId xmlns:a16="http://schemas.microsoft.com/office/drawing/2014/main" id="{458B8912-DD53-480A-3AC7-1909CC0B7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1139"/>
              <a:ext cx="5215" cy="30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Text Box 4">
              <a:extLst>
                <a:ext uri="{FF2B5EF4-FFF2-40B4-BE49-F238E27FC236}">
                  <a16:creationId xmlns:a16="http://schemas.microsoft.com/office/drawing/2014/main" id="{FE479008-F5A5-797F-1286-19F84A16B78F}"/>
                </a:ext>
              </a:extLst>
            </p:cNvPr>
            <p:cNvSpPr txBox="1">
              <a:spLocks noChangeArrowheads="1"/>
            </p:cNvSpPr>
            <p:nvPr/>
          </p:nvSpPr>
          <p:spPr bwMode="auto">
            <a:xfrm>
              <a:off x="288" y="1139"/>
              <a:ext cx="5215" cy="3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1">
            <a:extLst>
              <a:ext uri="{FF2B5EF4-FFF2-40B4-BE49-F238E27FC236}">
                <a16:creationId xmlns:a16="http://schemas.microsoft.com/office/drawing/2014/main" id="{865932DF-21FB-1F29-CBB1-35A6440C3D72}"/>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tx1"/>
                </a:solidFill>
              </a:rPr>
              <a:t>Problem Matrix</a:t>
            </a:r>
          </a:p>
        </p:txBody>
      </p:sp>
      <p:grpSp>
        <p:nvGrpSpPr>
          <p:cNvPr id="30723" name="Group 2">
            <a:extLst>
              <a:ext uri="{FF2B5EF4-FFF2-40B4-BE49-F238E27FC236}">
                <a16:creationId xmlns:a16="http://schemas.microsoft.com/office/drawing/2014/main" id="{3796065D-6AFB-E593-1C7A-B49C8F14E751}"/>
              </a:ext>
            </a:extLst>
          </p:cNvPr>
          <p:cNvGrpSpPr>
            <a:grpSpLocks/>
          </p:cNvGrpSpPr>
          <p:nvPr/>
        </p:nvGrpSpPr>
        <p:grpSpPr bwMode="auto">
          <a:xfrm>
            <a:off x="1919288" y="1503363"/>
            <a:ext cx="8496300" cy="5156200"/>
            <a:chOff x="249" y="947"/>
            <a:chExt cx="5352" cy="3248"/>
          </a:xfrm>
        </p:grpSpPr>
        <p:pic>
          <p:nvPicPr>
            <p:cNvPr id="30724" name="Picture 3">
              <a:extLst>
                <a:ext uri="{FF2B5EF4-FFF2-40B4-BE49-F238E27FC236}">
                  <a16:creationId xmlns:a16="http://schemas.microsoft.com/office/drawing/2014/main" id="{18FA615D-7DB6-94B4-8622-CF823EB72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 y="947"/>
              <a:ext cx="5352" cy="32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5" name="Text Box 4">
              <a:extLst>
                <a:ext uri="{FF2B5EF4-FFF2-40B4-BE49-F238E27FC236}">
                  <a16:creationId xmlns:a16="http://schemas.microsoft.com/office/drawing/2014/main" id="{78262938-8541-3877-6C68-93CFD252A633}"/>
                </a:ext>
              </a:extLst>
            </p:cNvPr>
            <p:cNvSpPr txBox="1">
              <a:spLocks noChangeArrowheads="1"/>
            </p:cNvSpPr>
            <p:nvPr/>
          </p:nvSpPr>
          <p:spPr bwMode="auto">
            <a:xfrm>
              <a:off x="249" y="947"/>
              <a:ext cx="5352" cy="3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1">
            <a:extLst>
              <a:ext uri="{FF2B5EF4-FFF2-40B4-BE49-F238E27FC236}">
                <a16:creationId xmlns:a16="http://schemas.microsoft.com/office/drawing/2014/main" id="{A1B5D3A8-C638-5391-5BFA-06046613E9DC}"/>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Lets write it up</a:t>
            </a:r>
          </a:p>
        </p:txBody>
      </p:sp>
      <p:sp>
        <p:nvSpPr>
          <p:cNvPr id="31747" name="Text Box 2">
            <a:extLst>
              <a:ext uri="{FF2B5EF4-FFF2-40B4-BE49-F238E27FC236}">
                <a16:creationId xmlns:a16="http://schemas.microsoft.com/office/drawing/2014/main" id="{8DB7968E-6E9F-A7BC-2582-A137C69E1C98}"/>
              </a:ext>
            </a:extLst>
          </p:cNvPr>
          <p:cNvSpPr txBox="1">
            <a:spLocks noChangeArrowheads="1"/>
          </p:cNvSpPr>
          <p:nvPr/>
        </p:nvSpPr>
        <p:spPr bwMode="auto">
          <a:xfrm>
            <a:off x="2209800" y="1844676"/>
            <a:ext cx="7543800" cy="242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dirty="0"/>
              <a:t>Your R&amp;A outline for ICT302 suggests:</a:t>
            </a:r>
            <a:endParaRPr lang="en-US" altLang="en-US" sz="1800" dirty="0"/>
          </a:p>
          <a:p>
            <a:pPr lvl="1">
              <a:spcBef>
                <a:spcPts val="1200"/>
              </a:spcBef>
              <a:buFont typeface="Verdana" panose="020B0604030504040204" pitchFamily="34" charset="0"/>
              <a:buChar char="•"/>
            </a:pPr>
            <a:r>
              <a:rPr lang="en-US" altLang="en-US" sz="2400" dirty="0"/>
              <a:t>Written outline of your solution</a:t>
            </a:r>
          </a:p>
          <a:p>
            <a:pPr lvl="1" eaLnBrk="1" hangingPunct="1">
              <a:spcBef>
                <a:spcPct val="0"/>
              </a:spcBef>
              <a:buFont typeface="Verdana" panose="020B0604030504040204" pitchFamily="34" charset="0"/>
              <a:buNone/>
            </a:pPr>
            <a:endParaRPr lang="en-US" altLang="en-US" sz="1400" dirty="0"/>
          </a:p>
          <a:p>
            <a:pPr eaLnBrk="1" hangingPunct="1">
              <a:spcBef>
                <a:spcPct val="0"/>
              </a:spcBef>
              <a:buClrTx/>
              <a:buFontTx/>
              <a:buNone/>
            </a:pPr>
            <a:r>
              <a:rPr lang="en-US" altLang="en-US" sz="2400" b="1" dirty="0"/>
              <a:t>AND</a:t>
            </a:r>
          </a:p>
          <a:p>
            <a:pPr lvl="1" eaLnBrk="1" hangingPunct="1">
              <a:spcBef>
                <a:spcPct val="0"/>
              </a:spcBef>
              <a:buClrTx/>
              <a:buFontTx/>
              <a:buNone/>
            </a:pPr>
            <a:endParaRPr lang="en-US" altLang="en-US" sz="1400" dirty="0"/>
          </a:p>
          <a:p>
            <a:pPr lvl="1" eaLnBrk="1" hangingPunct="1">
              <a:spcBef>
                <a:spcPct val="0"/>
              </a:spcBef>
              <a:buFont typeface="Verdana" panose="020B0604030504040204" pitchFamily="34" charset="0"/>
              <a:buChar char="•"/>
            </a:pPr>
            <a:r>
              <a:rPr lang="en-US" altLang="en-US" sz="2400" dirty="0"/>
              <a:t>Diagrammatic representation (models)</a:t>
            </a:r>
            <a:endParaRPr lang="en-US" altLang="en-US" dirty="0"/>
          </a:p>
        </p:txBody>
      </p:sp>
      <p:pic>
        <p:nvPicPr>
          <p:cNvPr id="31748" name="Picture 3">
            <a:extLst>
              <a:ext uri="{FF2B5EF4-FFF2-40B4-BE49-F238E27FC236}">
                <a16:creationId xmlns:a16="http://schemas.microsoft.com/office/drawing/2014/main" id="{4661B1B3-07F1-DD26-235E-447A73B7D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4419600"/>
            <a:ext cx="1643063" cy="18430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749" name="Picture 4">
            <a:extLst>
              <a:ext uri="{FF2B5EF4-FFF2-40B4-BE49-F238E27FC236}">
                <a16:creationId xmlns:a16="http://schemas.microsoft.com/office/drawing/2014/main" id="{291DACE0-0455-D782-8D35-623725020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419601"/>
            <a:ext cx="1487488" cy="18272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a:extLst>
              <a:ext uri="{FF2B5EF4-FFF2-40B4-BE49-F238E27FC236}">
                <a16:creationId xmlns:a16="http://schemas.microsoft.com/office/drawing/2014/main" id="{DBC1CB90-3854-CF6F-11A0-4E41B5D3C361}"/>
              </a:ext>
            </a:extLst>
          </p:cNvPr>
          <p:cNvSpPr txBox="1">
            <a:spLocks noChangeArrowheads="1"/>
          </p:cNvSpPr>
          <p:nvPr/>
        </p:nvSpPr>
        <p:spPr bwMode="auto">
          <a:xfrm>
            <a:off x="2209800" y="503238"/>
            <a:ext cx="64404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Preliminaries</a:t>
            </a:r>
          </a:p>
        </p:txBody>
      </p:sp>
      <p:sp>
        <p:nvSpPr>
          <p:cNvPr id="32771" name="Text Box 2">
            <a:extLst>
              <a:ext uri="{FF2B5EF4-FFF2-40B4-BE49-F238E27FC236}">
                <a16:creationId xmlns:a16="http://schemas.microsoft.com/office/drawing/2014/main" id="{02B5FA47-5218-865E-9E48-87B3A28B7163}"/>
              </a:ext>
            </a:extLst>
          </p:cNvPr>
          <p:cNvSpPr txBox="1">
            <a:spLocks noChangeArrowheads="1"/>
          </p:cNvSpPr>
          <p:nvPr/>
        </p:nvSpPr>
        <p:spPr bwMode="auto">
          <a:xfrm>
            <a:off x="2209800" y="1676401"/>
            <a:ext cx="8134350"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660400" indent="-657225">
              <a:spcBef>
                <a:spcPts val="13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600">
                <a:solidFill>
                  <a:srgbClr val="000000"/>
                </a:solidFill>
                <a:latin typeface="Verdana" panose="020B0604030504040204" pitchFamily="34" charset="0"/>
                <a:cs typeface="Arial" panose="020B0604020202020204" pitchFamily="34" charset="0"/>
              </a:defRPr>
            </a:lvl1pPr>
            <a:lvl2pPr marL="588963" indent="-409575">
              <a:spcBef>
                <a:spcPts val="11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AU" altLang="en-US" sz="2800"/>
              <a:t>Required </a:t>
            </a:r>
            <a:r>
              <a:rPr lang="en-US" altLang="en-US" sz="2800"/>
              <a:t>for</a:t>
            </a:r>
            <a:r>
              <a:rPr lang="en-AU" altLang="en-US" sz="2800"/>
              <a:t> all group deliverables:</a:t>
            </a:r>
          </a:p>
          <a:p>
            <a:pPr eaLnBrk="1" hangingPunct="1">
              <a:buClrTx/>
              <a:buFontTx/>
              <a:buNone/>
            </a:pPr>
            <a:r>
              <a:rPr lang="en-AU" altLang="en-US" sz="2800"/>
              <a:t>Cover page</a:t>
            </a:r>
          </a:p>
          <a:p>
            <a:pPr eaLnBrk="1" hangingPunct="1">
              <a:buClrTx/>
              <a:buFontTx/>
              <a:buNone/>
            </a:pPr>
            <a:r>
              <a:rPr lang="en-AU" altLang="en-US" sz="2800"/>
              <a:t>Title page</a:t>
            </a:r>
          </a:p>
          <a:p>
            <a:pPr lvl="1" eaLnBrk="1" hangingPunct="1">
              <a:buFont typeface="Verdana" panose="020B0604030504040204" pitchFamily="34" charset="0"/>
              <a:buChar char="•"/>
            </a:pPr>
            <a:r>
              <a:rPr lang="en-AU" altLang="en-US" sz="2400"/>
              <a:t>project name, name of the client organization, name of the group and possibly the names of group members, date of the document, version of the document</a:t>
            </a:r>
          </a:p>
          <a:p>
            <a:pPr eaLnBrk="1" hangingPunct="1">
              <a:buClrTx/>
              <a:buFontTx/>
              <a:buNone/>
            </a:pPr>
            <a:r>
              <a:rPr lang="en-AU" altLang="en-US" sz="2800"/>
              <a:t>Table of contents</a:t>
            </a:r>
          </a:p>
        </p:txBody>
      </p:sp>
      <p:pic>
        <p:nvPicPr>
          <p:cNvPr id="32772" name="Picture 3">
            <a:extLst>
              <a:ext uri="{FF2B5EF4-FFF2-40B4-BE49-F238E27FC236}">
                <a16:creationId xmlns:a16="http://schemas.microsoft.com/office/drawing/2014/main" id="{184EAF50-D9AD-8E45-2922-B97D4D4FD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5257801"/>
            <a:ext cx="1809750" cy="122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a:extLst>
              <a:ext uri="{FF2B5EF4-FFF2-40B4-BE49-F238E27FC236}">
                <a16:creationId xmlns:a16="http://schemas.microsoft.com/office/drawing/2014/main" id="{18F89E4E-9A3D-5F4C-72CB-32E32D170D59}"/>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Objectives</a:t>
            </a:r>
          </a:p>
        </p:txBody>
      </p:sp>
      <p:sp>
        <p:nvSpPr>
          <p:cNvPr id="6147" name="Text Box 2">
            <a:extLst>
              <a:ext uri="{FF2B5EF4-FFF2-40B4-BE49-F238E27FC236}">
                <a16:creationId xmlns:a16="http://schemas.microsoft.com/office/drawing/2014/main" id="{3411A284-BB21-0464-D3DC-62F471E87684}"/>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marL="446088" indent="-446088">
              <a:spcBef>
                <a:spcPts val="13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Understand why we do R</a:t>
            </a:r>
            <a:r>
              <a:rPr lang="en-AU" altLang="en-US" sz="2200">
                <a:solidFill>
                  <a:schemeClr val="tx1"/>
                </a:solidFill>
                <a:latin typeface="+mn-lt"/>
                <a:cs typeface="+mn-cs"/>
              </a:rPr>
              <a:t>equirements and Analysis</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Requirements Elicitation</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Processing Information</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The R</a:t>
            </a:r>
            <a:r>
              <a:rPr lang="en-AU" altLang="en-US" sz="2200">
                <a:solidFill>
                  <a:schemeClr val="tx1"/>
                </a:solidFill>
                <a:latin typeface="+mn-lt"/>
                <a:cs typeface="+mn-cs"/>
              </a:rPr>
              <a:t>equirements and Analysis</a:t>
            </a:r>
            <a:r>
              <a:rPr lang="en-US" altLang="en-US" sz="2200">
                <a:solidFill>
                  <a:schemeClr val="tx1"/>
                </a:solidFill>
                <a:latin typeface="+mn-lt"/>
                <a:cs typeface="+mn-cs"/>
              </a:rPr>
              <a:t> document</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Determining</a:t>
            </a:r>
          </a:p>
          <a:p>
            <a:pPr lvl="1" indent="-228600">
              <a:lnSpc>
                <a:spcPct val="90000"/>
              </a:lnSpc>
              <a:buFont typeface="Arial" panose="020B0604020202020204" pitchFamily="34" charset="0"/>
              <a:buChar char="•"/>
            </a:pPr>
            <a:r>
              <a:rPr lang="en-US" altLang="en-US">
                <a:solidFill>
                  <a:schemeClr val="tx1"/>
                </a:solidFill>
                <a:latin typeface="+mn-lt"/>
                <a:cs typeface="+mn-cs"/>
              </a:rPr>
              <a:t>Functional Requirements</a:t>
            </a:r>
          </a:p>
          <a:p>
            <a:pPr lvl="1" indent="-228600">
              <a:lnSpc>
                <a:spcPct val="90000"/>
              </a:lnSpc>
              <a:buFont typeface="Arial" panose="020B0604020202020204" pitchFamily="34" charset="0"/>
              <a:buChar char="•"/>
            </a:pPr>
            <a:r>
              <a:rPr lang="en-US" altLang="en-US">
                <a:solidFill>
                  <a:schemeClr val="tx1"/>
                </a:solidFill>
                <a:latin typeface="+mn-lt"/>
                <a:cs typeface="+mn-cs"/>
              </a:rPr>
              <a:t>Non-Functional Requirements</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Deciding on a methodology</a:t>
            </a:r>
          </a:p>
          <a:p>
            <a:pPr indent="-228600">
              <a:lnSpc>
                <a:spcPct val="90000"/>
              </a:lnSpc>
              <a:spcBef>
                <a:spcPts val="1100"/>
              </a:spcBef>
              <a:buFont typeface="Arial" panose="020B0604020202020204" pitchFamily="34" charset="0"/>
              <a:buChar char="•"/>
            </a:pPr>
            <a:r>
              <a:rPr lang="en-US" altLang="en-US" sz="2200">
                <a:solidFill>
                  <a:schemeClr val="tx1"/>
                </a:solidFill>
                <a:latin typeface="+mn-lt"/>
                <a:cs typeface="+mn-cs"/>
              </a:rPr>
              <a:t>Using Diagrammatic Representations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a:extLst>
              <a:ext uri="{FF2B5EF4-FFF2-40B4-BE49-F238E27FC236}">
                <a16:creationId xmlns:a16="http://schemas.microsoft.com/office/drawing/2014/main" id="{5F45B491-DE70-30F7-EBA9-4DCE0C14EC83}"/>
              </a:ext>
            </a:extLst>
          </p:cNvPr>
          <p:cNvSpPr txBox="1">
            <a:spLocks noChangeArrowheads="1"/>
          </p:cNvSpPr>
          <p:nvPr/>
        </p:nvSpPr>
        <p:spPr bwMode="auto">
          <a:xfrm>
            <a:off x="2209800" y="503238"/>
            <a:ext cx="64404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Preliminaries</a:t>
            </a:r>
            <a:endParaRPr lang="en-US" altLang="en-US" sz="3000" dirty="0">
              <a:solidFill>
                <a:schemeClr val="bg2"/>
              </a:solidFill>
            </a:endParaRPr>
          </a:p>
        </p:txBody>
      </p:sp>
      <p:sp>
        <p:nvSpPr>
          <p:cNvPr id="33795" name="Text Box 2">
            <a:extLst>
              <a:ext uri="{FF2B5EF4-FFF2-40B4-BE49-F238E27FC236}">
                <a16:creationId xmlns:a16="http://schemas.microsoft.com/office/drawing/2014/main" id="{C6DFBDBF-FDF7-406E-0E2C-85BF2505B497}"/>
              </a:ext>
            </a:extLst>
          </p:cNvPr>
          <p:cNvSpPr txBox="1">
            <a:spLocks noChangeArrowheads="1"/>
          </p:cNvSpPr>
          <p:nvPr/>
        </p:nvSpPr>
        <p:spPr bwMode="auto">
          <a:xfrm>
            <a:off x="2286000" y="1752601"/>
            <a:ext cx="7550150" cy="334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660400" indent="-657225">
              <a:spcBef>
                <a:spcPts val="13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600">
                <a:solidFill>
                  <a:srgbClr val="000000"/>
                </a:solidFill>
                <a:latin typeface="Verdana" panose="020B0604030504040204" pitchFamily="34" charset="0"/>
                <a:cs typeface="Arial" panose="020B0604020202020204" pitchFamily="34" charset="0"/>
              </a:defRPr>
            </a:lvl1pPr>
            <a:lvl2pPr marL="588963" indent="-409575">
              <a:spcBef>
                <a:spcPts val="11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200">
                <a:solidFill>
                  <a:srgbClr val="000000"/>
                </a:solidFill>
                <a:latin typeface="Verdana" panose="020B0604030504040204" pitchFamily="34" charset="0"/>
                <a:cs typeface="Arial" panose="020B0604020202020204" pitchFamily="34" charset="0"/>
              </a:defRPr>
            </a:lvl2pPr>
            <a:lvl3pPr marL="1033463" indent="-409575">
              <a:spcBef>
                <a:spcPts val="11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660400" algn="l"/>
                <a:tab pos="1108075" algn="l"/>
                <a:tab pos="1557338" algn="l"/>
                <a:tab pos="2006600" algn="l"/>
                <a:tab pos="2455863" algn="l"/>
                <a:tab pos="2905125" algn="l"/>
                <a:tab pos="3354388" algn="l"/>
                <a:tab pos="3803650" algn="l"/>
                <a:tab pos="4252913" algn="l"/>
                <a:tab pos="4702175" algn="l"/>
                <a:tab pos="5151438" algn="l"/>
                <a:tab pos="5600700" algn="l"/>
                <a:tab pos="6049963" algn="l"/>
                <a:tab pos="6499225" algn="l"/>
                <a:tab pos="6948488" algn="l"/>
                <a:tab pos="7397750" algn="l"/>
                <a:tab pos="7847013" algn="l"/>
                <a:tab pos="8296275" algn="l"/>
                <a:tab pos="8745538" algn="l"/>
                <a:tab pos="9194800" algn="l"/>
                <a:tab pos="96440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AU" altLang="en-US" sz="2800"/>
              <a:t>Executive summary</a:t>
            </a:r>
          </a:p>
          <a:p>
            <a:pPr lvl="1" eaLnBrk="1" hangingPunct="1">
              <a:buFont typeface="Verdana" panose="020B0604030504040204" pitchFamily="34" charset="0"/>
              <a:buChar char="•"/>
            </a:pPr>
            <a:r>
              <a:rPr lang="en-AU" altLang="en-US" sz="2400"/>
              <a:t>Purpose of the document</a:t>
            </a:r>
          </a:p>
          <a:p>
            <a:pPr lvl="1" eaLnBrk="1" hangingPunct="1">
              <a:buFont typeface="Verdana" panose="020B0604030504040204" pitchFamily="34" charset="0"/>
              <a:buChar char="•"/>
            </a:pPr>
            <a:r>
              <a:rPr lang="en-AU" altLang="en-US" sz="2400"/>
              <a:t>A summary of the whole document</a:t>
            </a:r>
          </a:p>
          <a:p>
            <a:pPr lvl="2" eaLnBrk="1" hangingPunct="1">
              <a:buFont typeface="Verdana" panose="020B0604030504040204" pitchFamily="34" charset="0"/>
              <a:buChar char="•"/>
            </a:pPr>
            <a:r>
              <a:rPr lang="en-AU" altLang="en-US" sz="2400"/>
              <a:t>What is presented in each </a:t>
            </a:r>
            <a:r>
              <a:rPr lang="en-US" altLang="en-US" sz="2400"/>
              <a:t>section</a:t>
            </a:r>
            <a:endParaRPr lang="en-AU" altLang="en-US" sz="2400"/>
          </a:p>
        </p:txBody>
      </p:sp>
      <p:pic>
        <p:nvPicPr>
          <p:cNvPr id="33796" name="Picture 3">
            <a:extLst>
              <a:ext uri="{FF2B5EF4-FFF2-40B4-BE49-F238E27FC236}">
                <a16:creationId xmlns:a16="http://schemas.microsoft.com/office/drawing/2014/main" id="{AF624A3C-3D04-77E7-7D26-3F1B139AE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200" y="5257801"/>
            <a:ext cx="1809750" cy="122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1">
            <a:extLst>
              <a:ext uri="{FF2B5EF4-FFF2-40B4-BE49-F238E27FC236}">
                <a16:creationId xmlns:a16="http://schemas.microsoft.com/office/drawing/2014/main" id="{C2D1E2DF-096C-FBAA-0781-E0A5E40746EC}"/>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Introduction</a:t>
            </a:r>
          </a:p>
        </p:txBody>
      </p:sp>
      <p:sp>
        <p:nvSpPr>
          <p:cNvPr id="34819" name="Text Box 2">
            <a:extLst>
              <a:ext uri="{FF2B5EF4-FFF2-40B4-BE49-F238E27FC236}">
                <a16:creationId xmlns:a16="http://schemas.microsoft.com/office/drawing/2014/main" id="{92D955B0-AAD8-4065-5574-F945CE257AA8}"/>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804863" indent="-444500">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buClrTx/>
              <a:buFont typeface="Arial" panose="020B0604020202020204" pitchFamily="34" charset="0"/>
              <a:buChar char="•"/>
            </a:pPr>
            <a:r>
              <a:rPr lang="en-AU" altLang="en-US" sz="2400">
                <a:solidFill>
                  <a:schemeClr val="tx1"/>
                </a:solidFill>
                <a:latin typeface="+mn-lt"/>
                <a:cs typeface="+mn-cs"/>
              </a:rPr>
              <a:t>Purpose of the project</a:t>
            </a:r>
          </a:p>
          <a:p>
            <a:pPr lvl="1" indent="-228600">
              <a:lnSpc>
                <a:spcPct val="90000"/>
              </a:lnSpc>
              <a:buSzPct val="45000"/>
              <a:buFont typeface="Arial" panose="020B0604020202020204" pitchFamily="34" charset="0"/>
              <a:buChar char="•"/>
            </a:pPr>
            <a:r>
              <a:rPr lang="en-AU" altLang="en-US" sz="2400">
                <a:solidFill>
                  <a:schemeClr val="tx1"/>
                </a:solidFill>
                <a:latin typeface="+mn-lt"/>
                <a:cs typeface="+mn-cs"/>
              </a:rPr>
              <a:t>Discuss the unit, the team and the reasons why your client wants the product developed</a:t>
            </a:r>
          </a:p>
          <a:p>
            <a:pPr indent="-228600">
              <a:lnSpc>
                <a:spcPct val="90000"/>
              </a:lnSpc>
              <a:buClrTx/>
              <a:buFont typeface="Arial" panose="020B0604020202020204" pitchFamily="34" charset="0"/>
              <a:buChar char="•"/>
            </a:pPr>
            <a:r>
              <a:rPr lang="en-AU" altLang="en-US" sz="2400">
                <a:solidFill>
                  <a:schemeClr val="tx1"/>
                </a:solidFill>
                <a:latin typeface="+mn-lt"/>
                <a:cs typeface="+mn-cs"/>
              </a:rPr>
              <a:t>The background to the client’s business </a:t>
            </a:r>
            <a:r>
              <a:rPr lang="en-US" altLang="en-US" sz="2400">
                <a:solidFill>
                  <a:schemeClr val="tx1"/>
                </a:solidFill>
                <a:latin typeface="+mn-lt"/>
                <a:cs typeface="+mn-cs"/>
              </a:rPr>
              <a:t>and</a:t>
            </a:r>
            <a:r>
              <a:rPr lang="en-AU" altLang="en-US" sz="2400">
                <a:solidFill>
                  <a:schemeClr val="tx1"/>
                </a:solidFill>
                <a:latin typeface="+mn-lt"/>
                <a:cs typeface="+mn-cs"/>
              </a:rPr>
              <a:t> organization </a:t>
            </a:r>
          </a:p>
          <a:p>
            <a:pPr lvl="1" indent="-228600">
              <a:lnSpc>
                <a:spcPct val="90000"/>
              </a:lnSpc>
              <a:buSzPct val="45000"/>
              <a:buFont typeface="Arial" panose="020B0604020202020204" pitchFamily="34" charset="0"/>
              <a:buChar char="•"/>
            </a:pPr>
            <a:r>
              <a:rPr lang="en-AU" altLang="en-US" sz="2400">
                <a:solidFill>
                  <a:schemeClr val="tx1"/>
                </a:solidFill>
                <a:latin typeface="+mn-lt"/>
                <a:cs typeface="+mn-cs"/>
              </a:rPr>
              <a:t>Narrative outline of the current system if applicable, the system to be created, and how the newly created system will be incorporated into the existing system</a:t>
            </a:r>
          </a:p>
          <a:p>
            <a:pPr indent="-228600">
              <a:lnSpc>
                <a:spcPct val="90000"/>
              </a:lnSpc>
              <a:buClrTx/>
              <a:buFont typeface="Arial" panose="020B0604020202020204" pitchFamily="34" charset="0"/>
              <a:buChar char="•"/>
            </a:pPr>
            <a:endParaRPr lang="en-AU" altLang="en-US" sz="2400">
              <a:solidFill>
                <a:schemeClr val="tx1"/>
              </a:solidFill>
              <a:latin typeface="+mn-lt"/>
              <a:cs typeface="+mn-cs"/>
            </a:endParaRP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a:extLst>
              <a:ext uri="{FF2B5EF4-FFF2-40B4-BE49-F238E27FC236}">
                <a16:creationId xmlns:a16="http://schemas.microsoft.com/office/drawing/2014/main" id="{B9263E79-1D34-E231-D3BB-156E5595A93B}"/>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Introduction</a:t>
            </a:r>
          </a:p>
        </p:txBody>
      </p:sp>
      <p:sp>
        <p:nvSpPr>
          <p:cNvPr id="35843" name="Text Box 2">
            <a:extLst>
              <a:ext uri="{FF2B5EF4-FFF2-40B4-BE49-F238E27FC236}">
                <a16:creationId xmlns:a16="http://schemas.microsoft.com/office/drawing/2014/main" id="{DC1F389C-E197-6114-28FD-7173AAB750AE}"/>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buClrTx/>
              <a:buFont typeface="Arial" panose="020B0604020202020204" pitchFamily="34" charset="0"/>
              <a:buChar char="•"/>
            </a:pPr>
            <a:r>
              <a:rPr lang="en-AU" altLang="en-US" sz="2400" dirty="0">
                <a:solidFill>
                  <a:schemeClr val="tx1"/>
                </a:solidFill>
                <a:latin typeface="+mn-lt"/>
                <a:cs typeface="+mn-cs"/>
              </a:rPr>
              <a:t>Problems and Opportunities </a:t>
            </a:r>
          </a:p>
          <a:p>
            <a:pPr lvl="1" indent="-228600">
              <a:lnSpc>
                <a:spcPct val="90000"/>
              </a:lnSpc>
              <a:buFont typeface="Arial" panose="020B0604020202020204" pitchFamily="34" charset="0"/>
              <a:buChar char="•"/>
            </a:pPr>
            <a:r>
              <a:rPr lang="en-AU" altLang="en-US" sz="2400" dirty="0">
                <a:solidFill>
                  <a:schemeClr val="tx1"/>
                </a:solidFill>
                <a:latin typeface="+mn-lt"/>
                <a:cs typeface="+mn-cs"/>
              </a:rPr>
              <a:t>The basic problem</a:t>
            </a:r>
            <a:r>
              <a:rPr lang="en-US" altLang="en-US" sz="2400" dirty="0">
                <a:solidFill>
                  <a:schemeClr val="tx1"/>
                </a:solidFill>
                <a:latin typeface="+mn-lt"/>
                <a:cs typeface="+mn-cs"/>
              </a:rPr>
              <a:t>(s)</a:t>
            </a:r>
            <a:r>
              <a:rPr lang="en-AU" altLang="en-US" sz="2400" dirty="0">
                <a:solidFill>
                  <a:schemeClr val="tx1"/>
                </a:solidFill>
                <a:latin typeface="+mn-lt"/>
                <a:cs typeface="+mn-cs"/>
              </a:rPr>
              <a:t> that needs solving</a:t>
            </a:r>
          </a:p>
          <a:p>
            <a:pPr lvl="1" indent="-228600">
              <a:lnSpc>
                <a:spcPct val="90000"/>
              </a:lnSpc>
              <a:buFont typeface="Arial" panose="020B0604020202020204" pitchFamily="34" charset="0"/>
              <a:buChar char="•"/>
            </a:pPr>
            <a:r>
              <a:rPr lang="en-AU" altLang="en-US" sz="2400" dirty="0">
                <a:solidFill>
                  <a:schemeClr val="tx1"/>
                </a:solidFill>
                <a:latin typeface="+mn-lt"/>
                <a:cs typeface="+mn-cs"/>
              </a:rPr>
              <a:t>The opportunities afforded by solving the problem(s)</a:t>
            </a:r>
          </a:p>
          <a:p>
            <a:pPr indent="-228600">
              <a:lnSpc>
                <a:spcPct val="90000"/>
              </a:lnSpc>
              <a:spcBef>
                <a:spcPts val="500"/>
              </a:spcBef>
              <a:buClrTx/>
              <a:buFont typeface="Arial" panose="020B0604020202020204" pitchFamily="34" charset="0"/>
              <a:buChar char="•"/>
            </a:pPr>
            <a:endParaRPr lang="en-AU" altLang="en-US" sz="2400" dirty="0">
              <a:solidFill>
                <a:schemeClr val="tx1"/>
              </a:solidFill>
              <a:latin typeface="+mn-lt"/>
              <a:cs typeface="+mn-cs"/>
            </a:endParaRPr>
          </a:p>
          <a:p>
            <a:pPr indent="-228600">
              <a:lnSpc>
                <a:spcPct val="90000"/>
              </a:lnSpc>
              <a:spcBef>
                <a:spcPts val="500"/>
              </a:spcBef>
              <a:buClrTx/>
              <a:buFont typeface="Arial" panose="020B0604020202020204" pitchFamily="34" charset="0"/>
              <a:buChar char="•"/>
            </a:pPr>
            <a:r>
              <a:rPr lang="en-AU" altLang="en-US" sz="2400" dirty="0">
                <a:solidFill>
                  <a:schemeClr val="tx1"/>
                </a:solidFill>
                <a:latin typeface="+mn-lt"/>
                <a:cs typeface="+mn-cs"/>
              </a:rPr>
              <a:t>The objectives and goals of the system, </a:t>
            </a:r>
            <a:r>
              <a:rPr lang="en-AU" altLang="en-US" sz="2400" dirty="0" err="1">
                <a:solidFill>
                  <a:schemeClr val="tx1"/>
                </a:solidFill>
                <a:latin typeface="+mn-lt"/>
                <a:cs typeface="+mn-cs"/>
              </a:rPr>
              <a:t>deisgn</a:t>
            </a:r>
            <a:r>
              <a:rPr lang="en-AU" altLang="en-US" sz="2400" dirty="0">
                <a:solidFill>
                  <a:schemeClr val="tx1"/>
                </a:solidFill>
                <a:latin typeface="+mn-lt"/>
                <a:cs typeface="+mn-cs"/>
              </a:rPr>
              <a:t> or consultation document that will be produced</a:t>
            </a:r>
          </a:p>
          <a:p>
            <a:pPr indent="-228600">
              <a:lnSpc>
                <a:spcPct val="90000"/>
              </a:lnSpc>
              <a:buClrTx/>
              <a:buFont typeface="Arial" panose="020B0604020202020204" pitchFamily="34" charset="0"/>
              <a:buChar char="•"/>
            </a:pPr>
            <a:r>
              <a:rPr lang="en-AU" altLang="en-US" sz="2400" dirty="0">
                <a:solidFill>
                  <a:schemeClr val="tx1"/>
                </a:solidFill>
                <a:latin typeface="+mn-lt"/>
                <a:cs typeface="+mn-cs"/>
              </a:rPr>
              <a:t>Brief discussion of the methodology and why that particular methodology was chosen</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
            <a:extLst>
              <a:ext uri="{FF2B5EF4-FFF2-40B4-BE49-F238E27FC236}">
                <a16:creationId xmlns:a16="http://schemas.microsoft.com/office/drawing/2014/main" id="{D5F9C693-EE42-F4F6-C8ED-38E8D6177145}"/>
              </a:ext>
            </a:extLst>
          </p:cNvPr>
          <p:cNvSpPr txBox="1">
            <a:spLocks noChangeArrowheads="1"/>
          </p:cNvSpPr>
          <p:nvPr/>
        </p:nvSpPr>
        <p:spPr bwMode="auto">
          <a:xfrm>
            <a:off x="2209800" y="533400"/>
            <a:ext cx="7086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Narrative of the Proposed Solution</a:t>
            </a:r>
            <a:endParaRPr lang="en-US" altLang="en-US" sz="3000">
              <a:solidFill>
                <a:schemeClr val="bg2"/>
              </a:solidFill>
            </a:endParaRPr>
          </a:p>
        </p:txBody>
      </p:sp>
      <p:sp>
        <p:nvSpPr>
          <p:cNvPr id="36867" name="Text Box 2">
            <a:extLst>
              <a:ext uri="{FF2B5EF4-FFF2-40B4-BE49-F238E27FC236}">
                <a16:creationId xmlns:a16="http://schemas.microsoft.com/office/drawing/2014/main" id="{E01B20E1-4BE2-C995-4C86-0CEEFBB48DA2}"/>
              </a:ext>
            </a:extLst>
          </p:cNvPr>
          <p:cNvSpPr txBox="1">
            <a:spLocks noChangeArrowheads="1"/>
          </p:cNvSpPr>
          <p:nvPr/>
        </p:nvSpPr>
        <p:spPr bwMode="auto">
          <a:xfrm>
            <a:off x="2209800" y="1844676"/>
            <a:ext cx="7848600" cy="478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95300" indent="-492125">
              <a:spcBef>
                <a:spcPts val="1300"/>
              </a:spcBef>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200">
                <a:solidFill>
                  <a:srgbClr val="000000"/>
                </a:solidFill>
                <a:latin typeface="Verdana" panose="020B0604030504040204" pitchFamily="34" charset="0"/>
                <a:cs typeface="Arial" panose="020B0604020202020204" pitchFamily="34" charset="0"/>
              </a:defRPr>
            </a:lvl2pPr>
            <a:lvl3pPr marL="1039813" indent="-415925">
              <a:spcBef>
                <a:spcPts val="1100"/>
              </a:spcBef>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200">
                <a:solidFill>
                  <a:srgbClr val="000000"/>
                </a:solidFill>
                <a:latin typeface="Verdana" panose="020B0604030504040204" pitchFamily="34" charset="0"/>
                <a:cs typeface="Arial" panose="020B0604020202020204" pitchFamily="34" charset="0"/>
              </a:defRPr>
            </a:lvl3pPr>
            <a:lvl4pPr marL="1409700" indent="-379413">
              <a:spcBef>
                <a:spcPts val="1000"/>
              </a:spcBef>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95300" algn="l"/>
                <a:tab pos="942975" algn="l"/>
                <a:tab pos="1392238" algn="l"/>
                <a:tab pos="1841500" algn="l"/>
                <a:tab pos="2290763" algn="l"/>
                <a:tab pos="2740025" algn="l"/>
                <a:tab pos="3189288" algn="l"/>
                <a:tab pos="3638550" algn="l"/>
                <a:tab pos="4087813" algn="l"/>
                <a:tab pos="4537075" algn="l"/>
                <a:tab pos="4986338" algn="l"/>
                <a:tab pos="5435600" algn="l"/>
                <a:tab pos="5884863" algn="l"/>
                <a:tab pos="6334125" algn="l"/>
                <a:tab pos="6783388" algn="l"/>
                <a:tab pos="7232650" algn="l"/>
                <a:tab pos="7681913" algn="l"/>
                <a:tab pos="8131175" algn="l"/>
                <a:tab pos="8580438" algn="l"/>
                <a:tab pos="9029700" algn="l"/>
                <a:tab pos="94789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Scope definition</a:t>
            </a:r>
          </a:p>
          <a:p>
            <a:pPr eaLnBrk="1" hangingPunct="1">
              <a:buClrTx/>
              <a:buFontTx/>
              <a:buNone/>
            </a:pPr>
            <a:r>
              <a:rPr lang="en-US" altLang="en-US" sz="2800"/>
              <a:t>Narrative description of proposed system</a:t>
            </a:r>
          </a:p>
          <a:p>
            <a:pPr lvl="2" eaLnBrk="1" hangingPunct="1">
              <a:buFont typeface="Verdana" panose="020B0604030504040204" pitchFamily="34" charset="0"/>
              <a:buChar char="•"/>
            </a:pPr>
            <a:r>
              <a:rPr lang="en-US" altLang="en-US" sz="2400"/>
              <a:t>The system functionality</a:t>
            </a:r>
          </a:p>
          <a:p>
            <a:pPr lvl="2" eaLnBrk="1" hangingPunct="1">
              <a:buFont typeface="Verdana" panose="020B0604030504040204" pitchFamily="34" charset="0"/>
              <a:buChar char="•"/>
            </a:pPr>
            <a:r>
              <a:rPr lang="en-US" altLang="en-US" sz="2400"/>
              <a:t>A description of the interface through which the user will access that functionality</a:t>
            </a:r>
          </a:p>
          <a:p>
            <a:pPr lvl="2" eaLnBrk="1" hangingPunct="1">
              <a:buFont typeface="Verdana" panose="020B0604030504040204" pitchFamily="34" charset="0"/>
              <a:buChar char="•"/>
            </a:pPr>
            <a:r>
              <a:rPr lang="en-US" altLang="en-US" sz="2400"/>
              <a:t>The output expected from the system</a:t>
            </a:r>
          </a:p>
          <a:p>
            <a:pPr lvl="2" eaLnBrk="1" hangingPunct="1">
              <a:buFont typeface="Verdana" panose="020B0604030504040204" pitchFamily="34" charset="0"/>
              <a:buChar char="•"/>
            </a:pPr>
            <a:r>
              <a:rPr lang="en-US" altLang="en-US" sz="2400"/>
              <a:t>Any constraints imposed on the system</a:t>
            </a:r>
          </a:p>
          <a:p>
            <a:pPr lvl="3" eaLnBrk="1" hangingPunct="1">
              <a:buFont typeface="Verdana" panose="020B0604030504040204" pitchFamily="34" charset="0"/>
              <a:buChar char="•"/>
            </a:pPr>
            <a:r>
              <a:rPr lang="en-US" altLang="en-US" sz="2400"/>
              <a:t>The hardware / software and other computing environments to be used in the solution</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a:extLst>
              <a:ext uri="{FF2B5EF4-FFF2-40B4-BE49-F238E27FC236}">
                <a16:creationId xmlns:a16="http://schemas.microsoft.com/office/drawing/2014/main" id="{F8FAAE72-7FDE-5A4F-D8CA-2E7769770CDC}"/>
              </a:ext>
            </a:extLst>
          </p:cNvPr>
          <p:cNvSpPr txBox="1">
            <a:spLocks noChangeArrowheads="1"/>
          </p:cNvSpPr>
          <p:nvPr/>
        </p:nvSpPr>
        <p:spPr bwMode="auto">
          <a:xfrm>
            <a:off x="2209800" y="533400"/>
            <a:ext cx="684053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The List of Requirements</a:t>
            </a:r>
          </a:p>
        </p:txBody>
      </p:sp>
      <p:sp>
        <p:nvSpPr>
          <p:cNvPr id="37891" name="Text Box 2">
            <a:extLst>
              <a:ext uri="{FF2B5EF4-FFF2-40B4-BE49-F238E27FC236}">
                <a16:creationId xmlns:a16="http://schemas.microsoft.com/office/drawing/2014/main" id="{B7532CBC-9263-8591-B3EF-0736A0C3CEBC}"/>
              </a:ext>
            </a:extLst>
          </p:cNvPr>
          <p:cNvSpPr txBox="1">
            <a:spLocks noChangeArrowheads="1"/>
          </p:cNvSpPr>
          <p:nvPr/>
        </p:nvSpPr>
        <p:spPr bwMode="auto">
          <a:xfrm>
            <a:off x="2208214" y="1773238"/>
            <a:ext cx="7920037" cy="485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pPr>
            <a:r>
              <a:rPr lang="en-US" altLang="en-US" sz="2800" dirty="0"/>
              <a:t>What are requirements?</a:t>
            </a:r>
          </a:p>
          <a:p>
            <a:pPr eaLnBrk="1" hangingPunct="1">
              <a:spcBef>
                <a:spcPct val="0"/>
              </a:spcBef>
            </a:pPr>
            <a:endParaRPr lang="en-AU" altLang="en-US" sz="1200" dirty="0">
              <a:latin typeface="Times New Roman" panose="02020603050405020304" pitchFamily="18" charset="0"/>
            </a:endParaRPr>
          </a:p>
          <a:p>
            <a:pPr eaLnBrk="1" hangingPunct="1">
              <a:spcBef>
                <a:spcPct val="0"/>
              </a:spcBef>
            </a:pPr>
            <a:r>
              <a:rPr lang="en-AU" altLang="en-US" sz="2800" dirty="0"/>
              <a:t>Precise statement of </a:t>
            </a:r>
            <a:r>
              <a:rPr lang="en-US" altLang="en-US" sz="2800" dirty="0"/>
              <a:t>required functionality,</a:t>
            </a:r>
            <a:r>
              <a:rPr lang="en-AU" altLang="en-US" sz="2800" dirty="0"/>
              <a:t> conveying understanding about the desired end result – i.e. functional requirements:</a:t>
            </a:r>
          </a:p>
          <a:p>
            <a:pPr lvl="1">
              <a:lnSpc>
                <a:spcPct val="80000"/>
              </a:lnSpc>
              <a:spcBef>
                <a:spcPts val="1300"/>
              </a:spcBef>
              <a:buFont typeface="Verdana" panose="020B0604030504040204" pitchFamily="34" charset="0"/>
              <a:buChar char="•"/>
            </a:pPr>
            <a:r>
              <a:rPr lang="en-AU" altLang="en-US" sz="2400" dirty="0"/>
              <a:t>Specifically what tasks the system needs to perform</a:t>
            </a:r>
            <a:r>
              <a:rPr lang="en-US" altLang="en-US" sz="2400" dirty="0"/>
              <a:t> to satisfy the business need and be acceptable to the users</a:t>
            </a:r>
          </a:p>
          <a:p>
            <a:pPr lvl="1">
              <a:lnSpc>
                <a:spcPct val="80000"/>
              </a:lnSpc>
              <a:spcBef>
                <a:spcPts val="1300"/>
              </a:spcBef>
              <a:buFont typeface="Verdana" panose="020B0604030504040204" pitchFamily="34" charset="0"/>
              <a:buChar char="•"/>
            </a:pPr>
            <a:r>
              <a:rPr lang="en-US" altLang="en-US" sz="2400" dirty="0"/>
              <a:t>As requirements form the basis for work packages defined in the </a:t>
            </a:r>
            <a:r>
              <a:rPr lang="en-US" altLang="en-US" sz="2400" b="1" dirty="0"/>
              <a:t>Work Breakdown Structure (WBS), </a:t>
            </a:r>
            <a:r>
              <a:rPr lang="en-US" altLang="en-US" sz="2400" dirty="0"/>
              <a:t>it is important to</a:t>
            </a:r>
          </a:p>
          <a:p>
            <a:pPr lvl="1" eaLnBrk="1" hangingPunct="1">
              <a:lnSpc>
                <a:spcPct val="80000"/>
              </a:lnSpc>
              <a:spcBef>
                <a:spcPct val="0"/>
              </a:spcBef>
              <a:buFont typeface="Verdana" panose="020B0604030504040204" pitchFamily="34" charset="0"/>
              <a:buNone/>
            </a:pPr>
            <a:r>
              <a:rPr lang="en-US" altLang="en-US" sz="2400" dirty="0"/>
              <a:t>	document them to a relevant level of detail</a:t>
            </a:r>
          </a:p>
        </p:txBody>
      </p:sp>
      <p:pic>
        <p:nvPicPr>
          <p:cNvPr id="37892" name="Picture 3">
            <a:extLst>
              <a:ext uri="{FF2B5EF4-FFF2-40B4-BE49-F238E27FC236}">
                <a16:creationId xmlns:a16="http://schemas.microsoft.com/office/drawing/2014/main" id="{7FCDD548-C83E-FF05-8CE9-2BD698DA7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3709" y="4263642"/>
            <a:ext cx="1211263" cy="1512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a:extLst>
              <a:ext uri="{FF2B5EF4-FFF2-40B4-BE49-F238E27FC236}">
                <a16:creationId xmlns:a16="http://schemas.microsoft.com/office/drawing/2014/main" id="{22FA4044-C612-33B5-F754-50B63215E12A}"/>
              </a:ext>
            </a:extLst>
          </p:cNvPr>
          <p:cNvSpPr txBox="1">
            <a:spLocks noChangeArrowheads="1"/>
          </p:cNvSpPr>
          <p:nvPr/>
        </p:nvSpPr>
        <p:spPr bwMode="auto">
          <a:xfrm>
            <a:off x="2209800" y="381000"/>
            <a:ext cx="8324088"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Functional Requirements in your R&amp;A</a:t>
            </a:r>
          </a:p>
        </p:txBody>
      </p:sp>
      <p:sp>
        <p:nvSpPr>
          <p:cNvPr id="38915" name="Text Box 2">
            <a:extLst>
              <a:ext uri="{FF2B5EF4-FFF2-40B4-BE49-F238E27FC236}">
                <a16:creationId xmlns:a16="http://schemas.microsoft.com/office/drawing/2014/main" id="{20A94B50-8028-EC57-9F01-D71134B13850}"/>
              </a:ext>
            </a:extLst>
          </p:cNvPr>
          <p:cNvSpPr txBox="1">
            <a:spLocks noChangeArrowheads="1"/>
          </p:cNvSpPr>
          <p:nvPr/>
        </p:nvSpPr>
        <p:spPr bwMode="auto">
          <a:xfrm>
            <a:off x="2209800" y="1844675"/>
            <a:ext cx="73025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For each requirement there is a fair bit of information you need to think about</a:t>
            </a:r>
          </a:p>
          <a:p>
            <a:pPr lvl="1" eaLnBrk="1" hangingPunct="1">
              <a:buFont typeface="Verdana" panose="020B0604030504040204" pitchFamily="34" charset="0"/>
              <a:buChar char="•"/>
            </a:pPr>
            <a:r>
              <a:rPr lang="en-AU" altLang="en-US" sz="2400"/>
              <a:t>A full description of the requirement</a:t>
            </a:r>
          </a:p>
          <a:p>
            <a:pPr lvl="1" eaLnBrk="1" hangingPunct="1">
              <a:buFont typeface="Verdana" panose="020B0604030504040204" pitchFamily="34" charset="0"/>
              <a:buChar char="•"/>
            </a:pPr>
            <a:r>
              <a:rPr lang="en-AU" altLang="en-US" sz="2400"/>
              <a:t>Criticality – eg</a:t>
            </a:r>
            <a:r>
              <a:rPr lang="en-US" altLang="en-US" sz="2400"/>
              <a:t>: the </a:t>
            </a:r>
            <a:r>
              <a:rPr lang="en-AU" altLang="en-US" sz="2400"/>
              <a:t>system won’t function without it</a:t>
            </a:r>
          </a:p>
          <a:p>
            <a:pPr lvl="1" eaLnBrk="1" hangingPunct="1">
              <a:buFont typeface="Verdana" panose="020B0604030504040204" pitchFamily="34" charset="0"/>
              <a:buChar char="•"/>
            </a:pPr>
            <a:r>
              <a:rPr lang="en-AU" altLang="en-US" sz="2400"/>
              <a:t>Priority that the user has given it</a:t>
            </a:r>
          </a:p>
          <a:p>
            <a:pPr lvl="1" eaLnBrk="1" hangingPunct="1">
              <a:buFont typeface="Verdana" panose="020B0604030504040204" pitchFamily="34" charset="0"/>
              <a:buChar char="•"/>
            </a:pPr>
            <a:r>
              <a:rPr lang="en-AU" altLang="en-US" sz="2400"/>
              <a:t>Describe how essential this requirement is to the overall system</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B51087C1-355B-69F4-2556-729DB5BC65B7}"/>
              </a:ext>
            </a:extLst>
          </p:cNvPr>
          <p:cNvSpPr txBox="1">
            <a:spLocks noChangeArrowheads="1"/>
          </p:cNvSpPr>
          <p:nvPr/>
        </p:nvSpPr>
        <p:spPr bwMode="auto">
          <a:xfrm>
            <a:off x="2209800" y="381000"/>
            <a:ext cx="6440488"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Functional Requirements in your R&amp;A</a:t>
            </a:r>
          </a:p>
        </p:txBody>
      </p:sp>
      <p:sp>
        <p:nvSpPr>
          <p:cNvPr id="39939" name="Text Box 2">
            <a:extLst>
              <a:ext uri="{FF2B5EF4-FFF2-40B4-BE49-F238E27FC236}">
                <a16:creationId xmlns:a16="http://schemas.microsoft.com/office/drawing/2014/main" id="{144A4B5D-0CEE-BFAD-B2EA-52BED31E116D}"/>
              </a:ext>
            </a:extLst>
          </p:cNvPr>
          <p:cNvSpPr txBox="1">
            <a:spLocks noChangeArrowheads="1"/>
          </p:cNvSpPr>
          <p:nvPr/>
        </p:nvSpPr>
        <p:spPr bwMode="auto">
          <a:xfrm>
            <a:off x="1847850" y="1844675"/>
            <a:ext cx="821055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42900">
              <a:spcBef>
                <a:spcPts val="13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9pPr>
          </a:lstStyle>
          <a:p>
            <a:pPr lvl="2" eaLnBrk="1" hangingPunct="1">
              <a:buFont typeface="Verdana" panose="020B0604030504040204" pitchFamily="34" charset="0"/>
              <a:buChar char="•"/>
            </a:pPr>
            <a:r>
              <a:rPr lang="en-AU" altLang="en-US" sz="2400"/>
              <a:t>Technical issues</a:t>
            </a:r>
          </a:p>
          <a:p>
            <a:pPr lvl="3">
              <a:spcBef>
                <a:spcPts val="1100"/>
              </a:spcBef>
              <a:buFont typeface="Verdana" panose="020B0604030504040204" pitchFamily="34" charset="0"/>
              <a:buChar char="•"/>
            </a:pPr>
            <a:r>
              <a:rPr lang="en-AU" altLang="en-US" sz="2400"/>
              <a:t>Describe any design or implementation issues involved in satisfying this requirement</a:t>
            </a:r>
          </a:p>
          <a:p>
            <a:pPr lvl="2" eaLnBrk="1" hangingPunct="1">
              <a:buFont typeface="Verdana" panose="020B0604030504040204" pitchFamily="34" charset="0"/>
              <a:buChar char="•"/>
            </a:pPr>
            <a:r>
              <a:rPr lang="en-AU" altLang="en-US" sz="2400"/>
              <a:t>Cost and schedule</a:t>
            </a:r>
          </a:p>
          <a:p>
            <a:pPr lvl="3">
              <a:spcBef>
                <a:spcPts val="1100"/>
              </a:spcBef>
              <a:buFont typeface="Verdana" panose="020B0604030504040204" pitchFamily="34" charset="0"/>
              <a:buChar char="•"/>
            </a:pPr>
            <a:r>
              <a:rPr lang="en-AU" altLang="en-US" sz="2400"/>
              <a:t>Describe the relative or absolute costs associated with this issue</a:t>
            </a:r>
          </a:p>
          <a:p>
            <a:pPr lvl="3">
              <a:spcBef>
                <a:spcPts val="1100"/>
              </a:spcBef>
              <a:buFont typeface="Verdana" panose="020B0604030504040204" pitchFamily="34" charset="0"/>
              <a:buChar char="•"/>
            </a:pPr>
            <a:r>
              <a:rPr lang="en-US" altLang="en-US" sz="2400"/>
              <a:t>For your student project, c</a:t>
            </a:r>
            <a:r>
              <a:rPr lang="en-AU" altLang="en-US" sz="2400"/>
              <a:t>ost is generally going to be in terms of your time</a:t>
            </a:r>
            <a:r>
              <a:rPr lang="en-AU" altLang="en-US" sz="2200"/>
              <a:t> </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1">
            <a:extLst>
              <a:ext uri="{FF2B5EF4-FFF2-40B4-BE49-F238E27FC236}">
                <a16:creationId xmlns:a16="http://schemas.microsoft.com/office/drawing/2014/main" id="{B8B31061-C88A-1BE7-1C2C-CDC6FB1FC54D}"/>
              </a:ext>
            </a:extLst>
          </p:cNvPr>
          <p:cNvSpPr txBox="1">
            <a:spLocks noChangeArrowheads="1"/>
          </p:cNvSpPr>
          <p:nvPr/>
        </p:nvSpPr>
        <p:spPr bwMode="auto">
          <a:xfrm>
            <a:off x="2209800" y="381000"/>
            <a:ext cx="7931150"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3200">
                <a:solidFill>
                  <a:schemeClr val="bg2"/>
                </a:solidFill>
              </a:rPr>
              <a:t>Functional Requirements in your R&amp;A</a:t>
            </a:r>
          </a:p>
        </p:txBody>
      </p:sp>
      <p:sp>
        <p:nvSpPr>
          <p:cNvPr id="40963" name="Text Box 2">
            <a:extLst>
              <a:ext uri="{FF2B5EF4-FFF2-40B4-BE49-F238E27FC236}">
                <a16:creationId xmlns:a16="http://schemas.microsoft.com/office/drawing/2014/main" id="{E281F074-91DD-EEBE-180B-8FF2EE4B2EB9}"/>
              </a:ext>
            </a:extLst>
          </p:cNvPr>
          <p:cNvSpPr txBox="1">
            <a:spLocks noChangeArrowheads="1"/>
          </p:cNvSpPr>
          <p:nvPr/>
        </p:nvSpPr>
        <p:spPr bwMode="auto">
          <a:xfrm>
            <a:off x="2279650" y="1600200"/>
            <a:ext cx="7931150"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9pPr>
          </a:lstStyle>
          <a:p>
            <a:pPr lvl="1">
              <a:spcBef>
                <a:spcPts val="500"/>
              </a:spcBef>
              <a:buFont typeface="Verdana" panose="020B0604030504040204" pitchFamily="34" charset="0"/>
              <a:buChar char="•"/>
            </a:pPr>
            <a:r>
              <a:rPr lang="en-AU" altLang="en-US" sz="2400"/>
              <a:t> Risks</a:t>
            </a:r>
            <a:endParaRPr lang="en-US" altLang="en-US" sz="2400"/>
          </a:p>
          <a:p>
            <a:pPr lvl="2">
              <a:spcBef>
                <a:spcPts val="500"/>
              </a:spcBef>
              <a:buFont typeface="Verdana" panose="020B0604030504040204" pitchFamily="34" charset="0"/>
              <a:buChar char="•"/>
            </a:pPr>
            <a:r>
              <a:rPr lang="en-AU" altLang="en-US"/>
              <a:t>Describe the circumstances under which </a:t>
            </a:r>
            <a:r>
              <a:rPr lang="en-US" altLang="en-US"/>
              <a:t>	</a:t>
            </a:r>
            <a:r>
              <a:rPr lang="en-AU" altLang="en-US"/>
              <a:t>this</a:t>
            </a:r>
            <a:r>
              <a:rPr lang="en-US" altLang="en-US"/>
              <a:t> </a:t>
            </a:r>
            <a:r>
              <a:rPr lang="en-AU" altLang="en-US"/>
              <a:t>requirement might not </a:t>
            </a:r>
            <a:r>
              <a:rPr lang="en-US" altLang="en-US"/>
              <a:t>be </a:t>
            </a:r>
            <a:r>
              <a:rPr lang="en-AU" altLang="en-US"/>
              <a:t>able to be satisfied, </a:t>
            </a:r>
            <a:r>
              <a:rPr lang="en-US" altLang="en-US"/>
              <a:t>	</a:t>
            </a:r>
            <a:r>
              <a:rPr lang="en-AU" altLang="en-US"/>
              <a:t>and what actions can be taken to reduce the </a:t>
            </a:r>
            <a:r>
              <a:rPr lang="en-US" altLang="en-US"/>
              <a:t>	</a:t>
            </a:r>
            <a:r>
              <a:rPr lang="en-AU" altLang="en-US"/>
              <a:t>probability of this occurrence</a:t>
            </a:r>
          </a:p>
          <a:p>
            <a:pPr lvl="1">
              <a:spcBef>
                <a:spcPts val="500"/>
              </a:spcBef>
              <a:buFont typeface="Verdana" panose="020B0604030504040204" pitchFamily="34" charset="0"/>
              <a:buChar char="•"/>
            </a:pPr>
            <a:r>
              <a:rPr lang="en-US" altLang="en-US" sz="2800"/>
              <a:t> </a:t>
            </a:r>
            <a:r>
              <a:rPr lang="en-AU" altLang="en-US" sz="2400"/>
              <a:t>Dependencies with other requirements</a:t>
            </a:r>
            <a:endParaRPr lang="en-US" altLang="en-US" sz="2400"/>
          </a:p>
          <a:p>
            <a:pPr lvl="2">
              <a:spcBef>
                <a:spcPts val="500"/>
              </a:spcBef>
              <a:buFont typeface="Verdana" panose="020B0604030504040204" pitchFamily="34" charset="0"/>
              <a:buChar char="•"/>
            </a:pPr>
            <a:r>
              <a:rPr lang="en-US" altLang="en-US"/>
              <a:t>Th</a:t>
            </a:r>
            <a:r>
              <a:rPr lang="en-AU" altLang="en-US"/>
              <a:t>is</a:t>
            </a:r>
            <a:r>
              <a:rPr lang="en-US" altLang="en-US"/>
              <a:t> </a:t>
            </a:r>
            <a:r>
              <a:rPr lang="en-AU" altLang="en-US"/>
              <a:t>means any interactions with other </a:t>
            </a:r>
            <a:r>
              <a:rPr lang="en-US" altLang="en-US"/>
              <a:t>	</a:t>
            </a:r>
            <a:r>
              <a:rPr lang="en-AU" altLang="en-US"/>
              <a:t>requirements</a:t>
            </a:r>
            <a:r>
              <a:rPr lang="en-US" altLang="en-US"/>
              <a:t>, s</a:t>
            </a:r>
            <a:r>
              <a:rPr lang="en-AU" altLang="en-US"/>
              <a:t>uch as one depends on another, or they both use the same function for something</a:t>
            </a:r>
            <a:endParaRPr lang="en-AU" altLang="en-US" sz="2800"/>
          </a:p>
          <a:p>
            <a:pPr>
              <a:spcBef>
                <a:spcPts val="900"/>
              </a:spcBef>
              <a:buClrTx/>
            </a:pPr>
            <a:r>
              <a:rPr lang="en-US" altLang="en-US" sz="2800"/>
              <a:t>Note: not all of these considerations will apply</a:t>
            </a:r>
            <a:r>
              <a:rPr lang="en-US" altLang="en-US" sz="2800">
                <a:solidFill>
                  <a:schemeClr val="bg1"/>
                </a:solidFill>
              </a:rPr>
              <a:t> </a:t>
            </a:r>
            <a:r>
              <a:rPr lang="en-US" altLang="en-US" sz="2800">
                <a:solidFill>
                  <a:schemeClr val="tx1"/>
                </a:solidFill>
              </a:rPr>
              <a:t>in this unit, so they may not require expansive sections. However, some will!!!</a:t>
            </a:r>
            <a:endParaRPr lang="en-US" altLang="en-US" sz="2800"/>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
            <a:extLst>
              <a:ext uri="{FF2B5EF4-FFF2-40B4-BE49-F238E27FC236}">
                <a16:creationId xmlns:a16="http://schemas.microsoft.com/office/drawing/2014/main" id="{04521D05-58DA-7968-71FC-806489142D69}"/>
              </a:ext>
            </a:extLst>
          </p:cNvPr>
          <p:cNvSpPr txBox="1">
            <a:spLocks noChangeArrowheads="1"/>
          </p:cNvSpPr>
          <p:nvPr/>
        </p:nvSpPr>
        <p:spPr bwMode="auto">
          <a:xfrm>
            <a:off x="2209800" y="533401"/>
            <a:ext cx="6440488"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Getting the Value</a:t>
            </a:r>
          </a:p>
        </p:txBody>
      </p:sp>
      <p:sp>
        <p:nvSpPr>
          <p:cNvPr id="41987" name="Text Box 2">
            <a:extLst>
              <a:ext uri="{FF2B5EF4-FFF2-40B4-BE49-F238E27FC236}">
                <a16:creationId xmlns:a16="http://schemas.microsoft.com/office/drawing/2014/main" id="{4DC50F1E-542D-B92B-760C-436E69114EE3}"/>
              </a:ext>
            </a:extLst>
          </p:cNvPr>
          <p:cNvSpPr txBox="1">
            <a:spLocks noChangeArrowheads="1"/>
          </p:cNvSpPr>
          <p:nvPr/>
        </p:nvSpPr>
        <p:spPr bwMode="auto">
          <a:xfrm>
            <a:off x="2286001" y="2362201"/>
            <a:ext cx="5394325" cy="373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AU" altLang="en-US" sz="2800" dirty="0"/>
              <a:t>List functional requirements in order of the client’s priority</a:t>
            </a:r>
          </a:p>
          <a:p>
            <a:pPr eaLnBrk="1" hangingPunct="1">
              <a:buClrTx/>
              <a:buFontTx/>
              <a:buNone/>
            </a:pPr>
            <a:endParaRPr lang="en-US" altLang="en-US" sz="2800" dirty="0"/>
          </a:p>
          <a:p>
            <a:pPr eaLnBrk="1" hangingPunct="1">
              <a:buClrTx/>
              <a:buFontTx/>
              <a:buNone/>
            </a:pPr>
            <a:endParaRPr lang="en-US" altLang="en-US" sz="2800" dirty="0"/>
          </a:p>
          <a:p>
            <a:pPr eaLnBrk="1" hangingPunct="1">
              <a:buClrTx/>
              <a:buFontTx/>
              <a:buNone/>
            </a:pPr>
            <a:endParaRPr lang="en-US" altLang="en-US" sz="2800" dirty="0"/>
          </a:p>
          <a:p>
            <a:pPr eaLnBrk="1" hangingPunct="1">
              <a:buClrTx/>
              <a:buFontTx/>
              <a:buNone/>
            </a:pPr>
            <a:r>
              <a:rPr lang="en-US" altLang="en-US" sz="2800" dirty="0"/>
              <a:t>You could use the $100 test!</a:t>
            </a:r>
          </a:p>
        </p:txBody>
      </p:sp>
      <p:pic>
        <p:nvPicPr>
          <p:cNvPr id="41988" name="Picture 3">
            <a:extLst>
              <a:ext uri="{FF2B5EF4-FFF2-40B4-BE49-F238E27FC236}">
                <a16:creationId xmlns:a16="http://schemas.microsoft.com/office/drawing/2014/main" id="{9E1ECF0B-F6C2-7203-F9F0-55CA4BD60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529" y="2787650"/>
            <a:ext cx="1884363" cy="2879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9F9C56F7-B5B3-B6E2-4FBC-FC4558F107C7}"/>
              </a:ext>
            </a:extLst>
          </p:cNvPr>
          <p:cNvSpPr txBox="1">
            <a:spLocks noChangeArrowheads="1"/>
          </p:cNvSpPr>
          <p:nvPr/>
        </p:nvSpPr>
        <p:spPr bwMode="auto">
          <a:xfrm>
            <a:off x="2286000" y="448375"/>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What is it?</a:t>
            </a:r>
          </a:p>
        </p:txBody>
      </p:sp>
      <p:sp>
        <p:nvSpPr>
          <p:cNvPr id="43011" name="Text Box 2">
            <a:extLst>
              <a:ext uri="{FF2B5EF4-FFF2-40B4-BE49-F238E27FC236}">
                <a16:creationId xmlns:a16="http://schemas.microsoft.com/office/drawing/2014/main" id="{B09B1447-C67D-1328-F017-48890BD6502B}"/>
              </a:ext>
            </a:extLst>
          </p:cNvPr>
          <p:cNvSpPr txBox="1">
            <a:spLocks noChangeArrowheads="1"/>
          </p:cNvSpPr>
          <p:nvPr/>
        </p:nvSpPr>
        <p:spPr bwMode="auto">
          <a:xfrm>
            <a:off x="2286000" y="1844675"/>
            <a:ext cx="72263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ts val="1100"/>
              </a:spcBef>
              <a:buClrTx/>
            </a:pPr>
            <a:r>
              <a:rPr lang="en-US" altLang="en-US" sz="2800"/>
              <a:t>A quick and easy method of getting your client to indicate the importance they place on a requirement</a:t>
            </a:r>
          </a:p>
          <a:p>
            <a:pPr lvl="1" eaLnBrk="1" hangingPunct="1">
              <a:lnSpc>
                <a:spcPct val="90000"/>
              </a:lnSpc>
              <a:buFont typeface="Verdana" panose="020B0604030504040204" pitchFamily="34" charset="0"/>
              <a:buChar char="•"/>
            </a:pPr>
            <a:r>
              <a:rPr lang="en-US" altLang="en-US" sz="2400"/>
              <a:t>We use money as its something most people are used to thinking about!</a:t>
            </a:r>
          </a:p>
          <a:p>
            <a:pPr>
              <a:lnSpc>
                <a:spcPct val="90000"/>
              </a:lnSpc>
              <a:spcBef>
                <a:spcPts val="1100"/>
              </a:spcBef>
              <a:buClrTx/>
            </a:pPr>
            <a:r>
              <a:rPr lang="en-US" altLang="en-US" sz="2800"/>
              <a:t>This will show you the relative values of each requirement</a:t>
            </a:r>
          </a:p>
          <a:p>
            <a:pPr lvl="1" eaLnBrk="1" hangingPunct="1">
              <a:lnSpc>
                <a:spcPct val="90000"/>
              </a:lnSpc>
              <a:buFont typeface="Verdana" panose="020B0604030504040204" pitchFamily="34" charset="0"/>
              <a:buChar char="•"/>
            </a:pPr>
            <a:r>
              <a:rPr lang="en-US" altLang="en-US" sz="2400"/>
              <a:t>You can see how much more important one requirement is than another so you will know where your time is best spent!</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a:extLst>
              <a:ext uri="{FF2B5EF4-FFF2-40B4-BE49-F238E27FC236}">
                <a16:creationId xmlns:a16="http://schemas.microsoft.com/office/drawing/2014/main" id="{C452AB7B-9621-E199-BCB8-2A7CF6DE2226}"/>
              </a:ext>
            </a:extLst>
          </p:cNvPr>
          <p:cNvSpPr txBox="1">
            <a:spLocks noChangeArrowheads="1"/>
          </p:cNvSpPr>
          <p:nvPr/>
        </p:nvSpPr>
        <p:spPr bwMode="auto">
          <a:xfrm>
            <a:off x="493776" y="310896"/>
            <a:ext cx="8878824" cy="1060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Why We Produce a Requirements and Analysis Document?</a:t>
            </a:r>
          </a:p>
        </p:txBody>
      </p:sp>
      <p:sp>
        <p:nvSpPr>
          <p:cNvPr id="8194" name="Text Box 2">
            <a:extLst>
              <a:ext uri="{FF2B5EF4-FFF2-40B4-BE49-F238E27FC236}">
                <a16:creationId xmlns:a16="http://schemas.microsoft.com/office/drawing/2014/main" id="{D1CC4728-40C5-E73B-701C-48768BE3D552}"/>
              </a:ext>
            </a:extLst>
          </p:cNvPr>
          <p:cNvSpPr txBox="1">
            <a:spLocks noChangeArrowheads="1"/>
          </p:cNvSpPr>
          <p:nvPr/>
        </p:nvSpPr>
        <p:spPr bwMode="auto">
          <a:xfrm>
            <a:off x="676657" y="1719072"/>
            <a:ext cx="10104566" cy="4977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marL="457200" indent="-457200">
              <a:spcBef>
                <a:spcPts val="1100"/>
              </a:spcBef>
              <a:buClrTx/>
              <a:buFont typeface="Arial" panose="020B0604020202020204" pitchFamily="34" charset="0"/>
              <a:buChar char="•"/>
            </a:pPr>
            <a:r>
              <a:rPr lang="en-US" altLang="en-US" sz="2800" dirty="0"/>
              <a:t>We do not perform it just because it’s a deliverable for this unit!</a:t>
            </a:r>
          </a:p>
          <a:p>
            <a:pPr marL="457200" indent="-457200">
              <a:spcBef>
                <a:spcPts val="1100"/>
              </a:spcBef>
              <a:buClrTx/>
              <a:buFont typeface="Arial" panose="020B0604020202020204" pitchFamily="34" charset="0"/>
              <a:buChar char="•"/>
            </a:pPr>
            <a:r>
              <a:rPr lang="en-AU" altLang="en-US" sz="2800" dirty="0"/>
              <a:t>During </a:t>
            </a:r>
            <a:r>
              <a:rPr lang="en-US" altLang="en-US" sz="2800" dirty="0"/>
              <a:t>the </a:t>
            </a:r>
            <a:r>
              <a:rPr lang="en-AU" altLang="en-US" sz="2800" dirty="0"/>
              <a:t>Requirements &amp; Analysis (R&amp;A) </a:t>
            </a:r>
            <a:r>
              <a:rPr lang="en-US" altLang="en-US" sz="2800" dirty="0"/>
              <a:t>process </a:t>
            </a:r>
            <a:r>
              <a:rPr lang="en-AU" altLang="en-US" sz="2800" dirty="0"/>
              <a:t>the domain and SCOPE of </a:t>
            </a:r>
            <a:r>
              <a:rPr lang="en-US" altLang="en-US" sz="2800" dirty="0"/>
              <a:t>the </a:t>
            </a:r>
            <a:r>
              <a:rPr lang="en-AU" altLang="en-US" sz="2800" dirty="0"/>
              <a:t>system are discovered, tasks are documented, and elements are conceptualised</a:t>
            </a:r>
            <a:endParaRPr lang="en-US" altLang="en-US" sz="2800" dirty="0"/>
          </a:p>
          <a:p>
            <a:pPr marL="457200" indent="-457200">
              <a:spcBef>
                <a:spcPts val="1100"/>
              </a:spcBef>
              <a:buClrTx/>
              <a:buFont typeface="Arial" panose="020B0604020202020204" pitchFamily="34" charset="0"/>
              <a:buChar char="•"/>
            </a:pPr>
            <a:r>
              <a:rPr lang="en-US" altLang="en-US" sz="2800" dirty="0"/>
              <a:t>It is the guide / plan that your developers will follow:</a:t>
            </a:r>
          </a:p>
          <a:p>
            <a:pPr lvl="1">
              <a:spcBef>
                <a:spcPts val="1050"/>
              </a:spcBef>
              <a:buFont typeface="Verdana" panose="020B0604030504040204" pitchFamily="34" charset="0"/>
              <a:buChar char="•"/>
            </a:pPr>
            <a:r>
              <a:rPr lang="en-US" altLang="en-US" sz="2400" dirty="0"/>
              <a:t>It tells them what they need to build to meet the clients needs</a:t>
            </a:r>
            <a:endParaRPr lang="en-AU" altLang="en-US" sz="240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8194">
                                            <p:txEl>
                                              <p:charRg st="51" end="179"/>
                                            </p:txEl>
                                          </p:spTgt>
                                        </p:tgtEl>
                                        <p:attrNameLst>
                                          <p:attrName>style.visibility</p:attrName>
                                        </p:attrNameLst>
                                      </p:cBhvr>
                                      <p:to>
                                        <p:strVal val="visible"/>
                                      </p:to>
                                    </p:set>
                                    <p:animEffect transition="in" filter="blinds(horizontal)">
                                      <p:cBhvr additive="repl">
                                        <p:cTn id="7" dur="500"/>
                                        <p:tgtEl>
                                          <p:spTgt spid="8194">
                                            <p:txEl>
                                              <p:charRg st="51" end="17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a:extLst>
              <a:ext uri="{FF2B5EF4-FFF2-40B4-BE49-F238E27FC236}">
                <a16:creationId xmlns:a16="http://schemas.microsoft.com/office/drawing/2014/main" id="{6F1BFD9A-F943-FA2D-93D9-6DB344BD9159}"/>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How to use it</a:t>
            </a:r>
          </a:p>
        </p:txBody>
      </p:sp>
      <p:sp>
        <p:nvSpPr>
          <p:cNvPr id="44035" name="Text Box 2">
            <a:extLst>
              <a:ext uri="{FF2B5EF4-FFF2-40B4-BE49-F238E27FC236}">
                <a16:creationId xmlns:a16="http://schemas.microsoft.com/office/drawing/2014/main" id="{ADE3BBD9-E4E8-30FC-9BE6-C597FC3F6AB2}"/>
              </a:ext>
            </a:extLst>
          </p:cNvPr>
          <p:cNvSpPr txBox="1">
            <a:spLocks noChangeArrowheads="1"/>
          </p:cNvSpPr>
          <p:nvPr/>
        </p:nvSpPr>
        <p:spPr bwMode="auto">
          <a:xfrm>
            <a:off x="2209800" y="1844675"/>
            <a:ext cx="73025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609600" indent="-606425">
              <a:spcBef>
                <a:spcPts val="1300"/>
              </a:spcBef>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609600" algn="l"/>
                <a:tab pos="1057275" algn="l"/>
                <a:tab pos="1506538" algn="l"/>
                <a:tab pos="1955800" algn="l"/>
                <a:tab pos="2405063" algn="l"/>
                <a:tab pos="2854325" algn="l"/>
                <a:tab pos="3303588" algn="l"/>
                <a:tab pos="3752850" algn="l"/>
                <a:tab pos="4202113" algn="l"/>
                <a:tab pos="4651375" algn="l"/>
                <a:tab pos="5100638" algn="l"/>
                <a:tab pos="5549900" algn="l"/>
                <a:tab pos="5999163" algn="l"/>
                <a:tab pos="6448425" algn="l"/>
                <a:tab pos="6897688" algn="l"/>
                <a:tab pos="7346950" algn="l"/>
                <a:tab pos="7796213" algn="l"/>
                <a:tab pos="8245475" algn="l"/>
                <a:tab pos="8694738" algn="l"/>
                <a:tab pos="9144000" algn="l"/>
                <a:tab pos="95932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90000"/>
              </a:lnSpc>
              <a:spcBef>
                <a:spcPct val="0"/>
              </a:spcBef>
              <a:buClrTx/>
              <a:buFontTx/>
              <a:buNone/>
            </a:pPr>
            <a:r>
              <a:rPr lang="en-US" altLang="en-US" sz="2800"/>
              <a:t>Develop the list of your requirements</a:t>
            </a:r>
          </a:p>
          <a:p>
            <a:pPr eaLnBrk="1" hangingPunct="1">
              <a:lnSpc>
                <a:spcPct val="90000"/>
              </a:lnSpc>
              <a:spcBef>
                <a:spcPct val="0"/>
              </a:spcBef>
              <a:buClrTx/>
              <a:buFontTx/>
              <a:buNone/>
            </a:pPr>
            <a:r>
              <a:rPr lang="en-US" altLang="en-US" sz="2800"/>
              <a:t>with the client</a:t>
            </a:r>
          </a:p>
          <a:p>
            <a:pPr eaLnBrk="1" hangingPunct="1">
              <a:lnSpc>
                <a:spcPct val="90000"/>
              </a:lnSpc>
              <a:spcBef>
                <a:spcPct val="0"/>
              </a:spcBef>
              <a:buClrTx/>
              <a:buFontTx/>
              <a:buNone/>
            </a:pPr>
            <a:endParaRPr lang="en-US" altLang="en-US" sz="800"/>
          </a:p>
          <a:p>
            <a:pPr eaLnBrk="1" hangingPunct="1">
              <a:lnSpc>
                <a:spcPct val="90000"/>
              </a:lnSpc>
              <a:spcBef>
                <a:spcPct val="0"/>
              </a:spcBef>
              <a:buClrTx/>
              <a:buFontTx/>
              <a:buNone/>
            </a:pPr>
            <a:r>
              <a:rPr lang="en-US" altLang="en-US" sz="2800"/>
              <a:t>Go back to the client with the final list of</a:t>
            </a:r>
          </a:p>
          <a:p>
            <a:pPr eaLnBrk="1" hangingPunct="1">
              <a:lnSpc>
                <a:spcPct val="90000"/>
              </a:lnSpc>
              <a:spcBef>
                <a:spcPct val="0"/>
              </a:spcBef>
              <a:buClrTx/>
              <a:buFontTx/>
              <a:buNone/>
            </a:pPr>
            <a:r>
              <a:rPr lang="en-US" altLang="en-US" sz="2800"/>
              <a:t>requirements</a:t>
            </a:r>
          </a:p>
          <a:p>
            <a:pPr eaLnBrk="1" hangingPunct="1">
              <a:lnSpc>
                <a:spcPct val="90000"/>
              </a:lnSpc>
              <a:spcBef>
                <a:spcPct val="0"/>
              </a:spcBef>
              <a:buClrTx/>
              <a:buFontTx/>
              <a:buNone/>
            </a:pPr>
            <a:endParaRPr lang="en-US" altLang="en-US" sz="800"/>
          </a:p>
          <a:p>
            <a:pPr eaLnBrk="1" hangingPunct="1">
              <a:lnSpc>
                <a:spcPct val="90000"/>
              </a:lnSpc>
              <a:spcBef>
                <a:spcPct val="0"/>
              </a:spcBef>
              <a:buClrTx/>
              <a:buFontTx/>
              <a:buNone/>
            </a:pPr>
            <a:r>
              <a:rPr lang="en-US" altLang="en-US" sz="2800"/>
              <a:t>Tell them that they have $100 to divide</a:t>
            </a:r>
          </a:p>
          <a:p>
            <a:pPr eaLnBrk="1" hangingPunct="1">
              <a:lnSpc>
                <a:spcPct val="90000"/>
              </a:lnSpc>
              <a:spcBef>
                <a:spcPct val="0"/>
              </a:spcBef>
              <a:buClrTx/>
              <a:buFontTx/>
              <a:buNone/>
            </a:pPr>
            <a:r>
              <a:rPr lang="en-US" altLang="en-US" sz="2800"/>
              <a:t>over the requirements</a:t>
            </a:r>
          </a:p>
          <a:p>
            <a:pPr eaLnBrk="1" hangingPunct="1">
              <a:lnSpc>
                <a:spcPct val="90000"/>
              </a:lnSpc>
              <a:spcBef>
                <a:spcPct val="0"/>
              </a:spcBef>
              <a:buClrTx/>
              <a:buFontTx/>
              <a:buNone/>
            </a:pPr>
            <a:endParaRPr lang="en-US" altLang="en-US" sz="800"/>
          </a:p>
          <a:p>
            <a:pPr eaLnBrk="1" hangingPunct="1">
              <a:lnSpc>
                <a:spcPct val="90000"/>
              </a:lnSpc>
              <a:spcBef>
                <a:spcPct val="0"/>
              </a:spcBef>
              <a:buClrTx/>
              <a:buFontTx/>
              <a:buNone/>
            </a:pPr>
            <a:r>
              <a:rPr lang="en-US" altLang="en-US" sz="2800"/>
              <a:t>The way that they spend the $100</a:t>
            </a:r>
          </a:p>
          <a:p>
            <a:pPr eaLnBrk="1" hangingPunct="1">
              <a:lnSpc>
                <a:spcPct val="90000"/>
              </a:lnSpc>
              <a:spcBef>
                <a:spcPct val="0"/>
              </a:spcBef>
              <a:buClrTx/>
              <a:buFontTx/>
              <a:buNone/>
            </a:pPr>
            <a:r>
              <a:rPr lang="en-US" altLang="en-US" sz="2800"/>
              <a:t>indicates the priority that they put on</a:t>
            </a:r>
          </a:p>
          <a:p>
            <a:pPr eaLnBrk="1" hangingPunct="1">
              <a:lnSpc>
                <a:spcPct val="90000"/>
              </a:lnSpc>
              <a:spcBef>
                <a:spcPct val="0"/>
              </a:spcBef>
              <a:buClrTx/>
              <a:buFontTx/>
              <a:buNone/>
            </a:pPr>
            <a:r>
              <a:rPr lang="en-US" altLang="en-US" sz="2800"/>
              <a:t>each requirement</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67C4F4C2-A66D-CDED-851E-51F64FC5F634}"/>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How to use it</a:t>
            </a:r>
          </a:p>
        </p:txBody>
      </p:sp>
      <p:graphicFrame>
        <p:nvGraphicFramePr>
          <p:cNvPr id="46096" name="Group 16">
            <a:extLst>
              <a:ext uri="{FF2B5EF4-FFF2-40B4-BE49-F238E27FC236}">
                <a16:creationId xmlns:a16="http://schemas.microsoft.com/office/drawing/2014/main" id="{3614EA21-1369-453B-602A-1A7BDE36D948}"/>
              </a:ext>
            </a:extLst>
          </p:cNvPr>
          <p:cNvGraphicFramePr>
            <a:graphicFrameLocks noGrp="1"/>
          </p:cNvGraphicFramePr>
          <p:nvPr/>
        </p:nvGraphicFramePr>
        <p:xfrm>
          <a:off x="2209800" y="1844675"/>
          <a:ext cx="7772400" cy="4318002"/>
        </p:xfrm>
        <a:graphic>
          <a:graphicData uri="http://schemas.openxmlformats.org/drawingml/2006/table">
            <a:tbl>
              <a:tblPr/>
              <a:tblGrid>
                <a:gridCol w="5183188">
                  <a:extLst>
                    <a:ext uri="{9D8B030D-6E8A-4147-A177-3AD203B41FA5}">
                      <a16:colId xmlns:a16="http://schemas.microsoft.com/office/drawing/2014/main" val="20000"/>
                    </a:ext>
                  </a:extLst>
                </a:gridCol>
                <a:gridCol w="2589212">
                  <a:extLst>
                    <a:ext uri="{9D8B030D-6E8A-4147-A177-3AD203B41FA5}">
                      <a16:colId xmlns:a16="http://schemas.microsoft.com/office/drawing/2014/main" val="20001"/>
                    </a:ext>
                  </a:extLst>
                </a:gridCol>
              </a:tblGrid>
              <a:tr h="719138">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sng" strike="noStrike" cap="none" normalizeH="0" baseline="0">
                          <a:ln>
                            <a:noFill/>
                          </a:ln>
                          <a:solidFill>
                            <a:srgbClr val="000000"/>
                          </a:solidFill>
                          <a:effectLst/>
                          <a:latin typeface="Verdana" panose="020B0604030504040204" pitchFamily="34" charset="0"/>
                          <a:cs typeface="Arial" panose="020B0604020202020204" pitchFamily="34" charset="0"/>
                        </a:rPr>
                        <a:t>Requirement</a:t>
                      </a:r>
                    </a:p>
                  </a:txBody>
                  <a:tcPr marL="90000" marR="90000" marT="49824"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sng" strike="noStrike" cap="none" normalizeH="0" baseline="0">
                          <a:ln>
                            <a:noFill/>
                          </a:ln>
                          <a:solidFill>
                            <a:srgbClr val="000000"/>
                          </a:solidFill>
                          <a:effectLst/>
                          <a:latin typeface="Verdana" panose="020B0604030504040204" pitchFamily="34" charset="0"/>
                          <a:cs typeface="Arial" panose="020B0604020202020204" pitchFamily="34" charset="0"/>
                        </a:rPr>
                        <a:t>Value</a:t>
                      </a:r>
                    </a:p>
                  </a:txBody>
                  <a:tcPr marL="90000" marR="90000" marT="49824"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720725">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l"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Authentication System</a:t>
                      </a:r>
                    </a:p>
                  </a:txBody>
                  <a:tcPr marL="90000" marR="90000" marT="49572"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$20</a:t>
                      </a:r>
                    </a:p>
                  </a:txBody>
                  <a:tcPr marL="90000" marR="90000" marT="49572"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719138">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l"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Database</a:t>
                      </a:r>
                    </a:p>
                  </a:txBody>
                  <a:tcPr marL="90000" marR="90000" marT="49572"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$40</a:t>
                      </a:r>
                    </a:p>
                  </a:txBody>
                  <a:tcPr marL="90000" marR="90000" marT="49572"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719138">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l"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GUI</a:t>
                      </a:r>
                    </a:p>
                  </a:txBody>
                  <a:tcPr marL="90000" marR="90000" marT="49572"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$20</a:t>
                      </a:r>
                    </a:p>
                  </a:txBody>
                  <a:tcPr marL="90000" marR="90000" marT="49572"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720725">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l"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Web access</a:t>
                      </a:r>
                    </a:p>
                  </a:txBody>
                  <a:tcPr marL="90000" marR="90000" marT="49572"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$15</a:t>
                      </a:r>
                    </a:p>
                  </a:txBody>
                  <a:tcPr marL="90000" marR="90000" marT="49572"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719138">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l"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Command line access</a:t>
                      </a:r>
                    </a:p>
                  </a:txBody>
                  <a:tcPr marL="90000" marR="90000" marT="49572" marB="46800" horzOverflow="overflow">
                    <a:lnL>
                      <a:noFill/>
                    </a:lnL>
                    <a:lnR>
                      <a:noFill/>
                    </a:lnR>
                    <a:lnT>
                      <a:noFill/>
                    </a:lnT>
                    <a:lnB>
                      <a:noFill/>
                    </a:lnB>
                    <a:lnTlToBr>
                      <a:noFill/>
                    </a:lnTlToBr>
                    <a:lnBlToTr>
                      <a:noFill/>
                    </a:lnBlToTr>
                    <a:noFill/>
                  </a:tcPr>
                </a:tc>
                <a:tc>
                  <a:txBody>
                    <a:bodyPr/>
                    <a:lstStyle>
                      <a:lvl1pPr eaLnBrk="0" hangingPunct="0">
                        <a:spcBef>
                          <a:spcPts val="13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1pPr>
                      <a:lvl2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2pPr>
                      <a:lvl3pPr eaLnBrk="0" hangingPunct="0">
                        <a:spcBef>
                          <a:spcPts val="11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3pPr>
                      <a:lvl4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4pPr>
                      <a:lvl5pPr eaLnBrk="0" hangingPunct="0">
                        <a:spcBef>
                          <a:spcPts val="1000"/>
                        </a:spcBef>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Verdana" panose="020B0604030504040204" pitchFamily="34" charset="0"/>
                          <a:cs typeface="Arial" panose="020B0604020202020204" pitchFamily="34" charset="0"/>
                        </a:defRPr>
                      </a:lvl9pPr>
                    </a:lstStyle>
                    <a:p>
                      <a:pPr marL="0" marR="0" lvl="0" indent="0" algn="ctr" defTabSz="457200" rtl="0" eaLnBrk="1" fontAlgn="base" latinLnBrk="0" hangingPunct="1">
                        <a:lnSpc>
                          <a:spcPct val="98000"/>
                        </a:lnSpc>
                        <a:spcBef>
                          <a:spcPts val="1100"/>
                        </a:spcBef>
                        <a:spcAft>
                          <a:spcPct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kumimoji="0" lang="en-US" sz="2800" b="0" i="0" u="none" strike="noStrike" cap="none" normalizeH="0" baseline="0">
                          <a:ln>
                            <a:noFill/>
                          </a:ln>
                          <a:solidFill>
                            <a:srgbClr val="000000"/>
                          </a:solidFill>
                          <a:effectLst/>
                          <a:latin typeface="Verdana" panose="020B0604030504040204" pitchFamily="34" charset="0"/>
                          <a:cs typeface="Arial" panose="020B0604020202020204" pitchFamily="34" charset="0"/>
                        </a:rPr>
                        <a:t>  $5</a:t>
                      </a:r>
                    </a:p>
                  </a:txBody>
                  <a:tcPr marL="90000" marR="90000" marT="49572" marB="4680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
            <a:extLst>
              <a:ext uri="{FF2B5EF4-FFF2-40B4-BE49-F238E27FC236}">
                <a16:creationId xmlns:a16="http://schemas.microsoft.com/office/drawing/2014/main" id="{C92C5601-7337-A2AE-ACBF-7CD5CF700265}"/>
              </a:ext>
            </a:extLst>
          </p:cNvPr>
          <p:cNvSpPr txBox="1">
            <a:spLocks noChangeArrowheads="1"/>
          </p:cNvSpPr>
          <p:nvPr/>
        </p:nvSpPr>
        <p:spPr bwMode="auto">
          <a:xfrm>
            <a:off x="2209800" y="381000"/>
            <a:ext cx="7354824"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R&amp;A: Non–functional Requirements</a:t>
            </a:r>
          </a:p>
        </p:txBody>
      </p:sp>
      <p:sp>
        <p:nvSpPr>
          <p:cNvPr id="46083" name="Text Box 2">
            <a:extLst>
              <a:ext uri="{FF2B5EF4-FFF2-40B4-BE49-F238E27FC236}">
                <a16:creationId xmlns:a16="http://schemas.microsoft.com/office/drawing/2014/main" id="{275B6BCA-D7E7-E2C6-10B5-4712F62D55D1}"/>
              </a:ext>
            </a:extLst>
          </p:cNvPr>
          <p:cNvSpPr txBox="1">
            <a:spLocks noChangeArrowheads="1"/>
          </p:cNvSpPr>
          <p:nvPr/>
        </p:nvSpPr>
        <p:spPr bwMode="auto">
          <a:xfrm>
            <a:off x="2209800" y="1828800"/>
            <a:ext cx="7543800" cy="449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buClrTx/>
              <a:buFontTx/>
              <a:buNone/>
            </a:pPr>
            <a:r>
              <a:rPr lang="en-AU" altLang="en-US" sz="2800"/>
              <a:t>Documentation</a:t>
            </a:r>
          </a:p>
          <a:p>
            <a:pPr lvl="1">
              <a:lnSpc>
                <a:spcPct val="80000"/>
              </a:lnSpc>
              <a:spcBef>
                <a:spcPts val="1300"/>
              </a:spcBef>
              <a:buFont typeface="Verdana" panose="020B0604030504040204" pitchFamily="34" charset="0"/>
              <a:buChar char="•"/>
            </a:pPr>
            <a:r>
              <a:rPr lang="en-AU" altLang="en-US" sz="2400"/>
              <a:t>What documentation is required? </a:t>
            </a:r>
          </a:p>
          <a:p>
            <a:pPr lvl="1">
              <a:lnSpc>
                <a:spcPct val="80000"/>
              </a:lnSpc>
              <a:spcBef>
                <a:spcPts val="1300"/>
              </a:spcBef>
              <a:buFont typeface="Verdana" panose="020B0604030504040204" pitchFamily="34" charset="0"/>
              <a:buChar char="•"/>
            </a:pPr>
            <a:r>
              <a:rPr lang="en-AU" altLang="en-US" sz="2400"/>
              <a:t>What audience is to be addressed by each document?</a:t>
            </a:r>
          </a:p>
          <a:p>
            <a:pPr eaLnBrk="1" hangingPunct="1">
              <a:lnSpc>
                <a:spcPct val="80000"/>
              </a:lnSpc>
              <a:buClrTx/>
              <a:buFontTx/>
              <a:buNone/>
            </a:pPr>
            <a:r>
              <a:rPr lang="en-AU" altLang="en-US" sz="2800"/>
              <a:t>Hardware Consideration</a:t>
            </a:r>
          </a:p>
          <a:p>
            <a:pPr lvl="1">
              <a:lnSpc>
                <a:spcPct val="80000"/>
              </a:lnSpc>
              <a:spcBef>
                <a:spcPts val="1300"/>
              </a:spcBef>
              <a:buFont typeface="Verdana" panose="020B0604030504040204" pitchFamily="34" charset="0"/>
              <a:buChar char="•"/>
            </a:pPr>
            <a:r>
              <a:rPr lang="en-AU" altLang="en-US" sz="2400"/>
              <a:t>What hardware is the proposed system to be used on? </a:t>
            </a:r>
          </a:p>
          <a:p>
            <a:pPr lvl="1">
              <a:lnSpc>
                <a:spcPct val="80000"/>
              </a:lnSpc>
              <a:spcBef>
                <a:spcPts val="1300"/>
              </a:spcBef>
              <a:buFont typeface="Verdana" panose="020B0604030504040204" pitchFamily="34" charset="0"/>
              <a:buChar char="•"/>
            </a:pPr>
            <a:r>
              <a:rPr lang="en-AU" altLang="en-US" sz="2400"/>
              <a:t>What are the characteristics of the target hardware, including memory size and auxiliary storage space?</a:t>
            </a:r>
            <a:r>
              <a:rPr lang="en-AU" altLang="en-US" sz="2600"/>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3F394593-2A76-3C7C-D3FE-2E5369A163EC}"/>
              </a:ext>
            </a:extLst>
          </p:cNvPr>
          <p:cNvSpPr txBox="1">
            <a:spLocks noChangeArrowheads="1"/>
          </p:cNvSpPr>
          <p:nvPr/>
        </p:nvSpPr>
        <p:spPr bwMode="auto">
          <a:xfrm>
            <a:off x="2209800" y="381000"/>
            <a:ext cx="8506968"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R&amp;A: Non–functional Requirements</a:t>
            </a:r>
          </a:p>
        </p:txBody>
      </p:sp>
      <p:sp>
        <p:nvSpPr>
          <p:cNvPr id="47107" name="Text Box 2">
            <a:extLst>
              <a:ext uri="{FF2B5EF4-FFF2-40B4-BE49-F238E27FC236}">
                <a16:creationId xmlns:a16="http://schemas.microsoft.com/office/drawing/2014/main" id="{0E177A76-1489-DD78-728D-D277A34BB973}"/>
              </a:ext>
            </a:extLst>
          </p:cNvPr>
          <p:cNvSpPr txBox="1">
            <a:spLocks noChangeArrowheads="1"/>
          </p:cNvSpPr>
          <p:nvPr/>
        </p:nvSpPr>
        <p:spPr bwMode="auto">
          <a:xfrm>
            <a:off x="2209800" y="1844676"/>
            <a:ext cx="8001000" cy="453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600">
                <a:solidFill>
                  <a:srgbClr val="000000"/>
                </a:solidFill>
                <a:latin typeface="Verdana" panose="020B0604030504040204" pitchFamily="34" charset="0"/>
                <a:cs typeface="Arial" panose="020B0604020202020204" pitchFamily="34" charset="0"/>
              </a:defRPr>
            </a:lvl1pPr>
            <a:lvl2pPr marL="741363" indent="-284163">
              <a:spcBef>
                <a:spcPts val="1100"/>
              </a:spcBef>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200">
                <a:solidFill>
                  <a:srgbClr val="000000"/>
                </a:solidFill>
                <a:latin typeface="Verdana" panose="020B0604030504040204" pitchFamily="34" charset="0"/>
                <a:cs typeface="Arial" panose="020B0604020202020204" pitchFamily="34" charset="0"/>
              </a:defRPr>
            </a:lvl2pPr>
            <a:lvl3pPr marL="850900" indent="-227013">
              <a:spcBef>
                <a:spcPts val="1100"/>
              </a:spcBef>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631825" algn="l"/>
                <a:tab pos="1546225" algn="l"/>
                <a:tab pos="2460625" algn="l"/>
                <a:tab pos="3375025" algn="l"/>
                <a:tab pos="4289425" algn="l"/>
                <a:tab pos="5203825" algn="l"/>
                <a:tab pos="6118225" algn="l"/>
                <a:tab pos="7032625" algn="l"/>
                <a:tab pos="7947025" algn="l"/>
                <a:tab pos="8861425" algn="l"/>
                <a:tab pos="9031288" algn="l"/>
                <a:tab pos="9480550" algn="l"/>
                <a:tab pos="992981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pPr>
            <a:r>
              <a:rPr lang="en-AU" altLang="en-US" sz="2800"/>
              <a:t>Performance Characteristics</a:t>
            </a:r>
          </a:p>
          <a:p>
            <a:pPr lvl="1">
              <a:lnSpc>
                <a:spcPct val="80000"/>
              </a:lnSpc>
              <a:spcBef>
                <a:spcPts val="1300"/>
              </a:spcBef>
              <a:buSzPct val="45000"/>
              <a:buFont typeface="Wingdings" pitchFamily="2" charset="2"/>
              <a:buChar char=""/>
            </a:pPr>
            <a:r>
              <a:rPr lang="en-AU" altLang="en-US" sz="2400"/>
              <a:t>Are there any speed, throughput, or response time constraints on the system?</a:t>
            </a:r>
          </a:p>
          <a:p>
            <a:pPr lvl="1">
              <a:lnSpc>
                <a:spcPct val="80000"/>
              </a:lnSpc>
              <a:spcBef>
                <a:spcPts val="1300"/>
              </a:spcBef>
              <a:buSzPct val="45000"/>
              <a:buFont typeface="Wingdings" pitchFamily="2" charset="2"/>
              <a:buChar char=""/>
            </a:pPr>
            <a:r>
              <a:rPr lang="en-AU" altLang="en-US" sz="2400"/>
              <a:t>Are there size or capacity constraints on the data to be processed by the system?</a:t>
            </a:r>
          </a:p>
          <a:p>
            <a:pPr eaLnBrk="1" hangingPunct="1">
              <a:lnSpc>
                <a:spcPct val="80000"/>
              </a:lnSpc>
              <a:buClrTx/>
              <a:buSzTx/>
              <a:buFontTx/>
              <a:buNone/>
            </a:pPr>
            <a:r>
              <a:rPr lang="en-AU" altLang="en-US" sz="2800"/>
              <a:t>Error Handling and Extreme Conditions</a:t>
            </a:r>
          </a:p>
          <a:p>
            <a:pPr lvl="1">
              <a:lnSpc>
                <a:spcPct val="80000"/>
              </a:lnSpc>
              <a:spcBef>
                <a:spcPts val="1300"/>
              </a:spcBef>
              <a:buFont typeface="Verdana" panose="020B0604030504040204" pitchFamily="34" charset="0"/>
              <a:buChar char="•"/>
            </a:pPr>
            <a:r>
              <a:rPr lang="en-AU" altLang="en-US" sz="2400"/>
              <a:t>How should the system respond to input errors? </a:t>
            </a:r>
          </a:p>
          <a:p>
            <a:pPr lvl="1">
              <a:lnSpc>
                <a:spcPct val="80000"/>
              </a:lnSpc>
              <a:spcBef>
                <a:spcPts val="1300"/>
              </a:spcBef>
              <a:buFont typeface="Verdana" panose="020B0604030504040204" pitchFamily="34" charset="0"/>
              <a:buChar char="•"/>
            </a:pPr>
            <a:r>
              <a:rPr lang="en-AU" altLang="en-US" sz="2400"/>
              <a:t>How should the system respond to extreme conditions?</a:t>
            </a:r>
          </a:p>
          <a:p>
            <a:pPr lvl="2">
              <a:lnSpc>
                <a:spcPct val="80000"/>
              </a:lnSpc>
              <a:spcBef>
                <a:spcPts val="1300"/>
              </a:spcBef>
              <a:buClrTx/>
            </a:pPr>
            <a:endParaRPr lang="en-AU" altLang="en-US" sz="260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1">
            <a:extLst>
              <a:ext uri="{FF2B5EF4-FFF2-40B4-BE49-F238E27FC236}">
                <a16:creationId xmlns:a16="http://schemas.microsoft.com/office/drawing/2014/main" id="{53CB2A96-9BB9-2280-AFC2-A218A01075D3}"/>
              </a:ext>
            </a:extLst>
          </p:cNvPr>
          <p:cNvSpPr txBox="1">
            <a:spLocks noChangeArrowheads="1"/>
          </p:cNvSpPr>
          <p:nvPr/>
        </p:nvSpPr>
        <p:spPr bwMode="auto">
          <a:xfrm>
            <a:off x="2209800" y="381000"/>
            <a:ext cx="8012112"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R&amp;A: Non–functional Requirements</a:t>
            </a:r>
            <a:endParaRPr lang="en-US" altLang="en-US" sz="3000" dirty="0">
              <a:solidFill>
                <a:schemeClr val="bg2"/>
              </a:solidFill>
            </a:endParaRPr>
          </a:p>
        </p:txBody>
      </p:sp>
      <p:sp>
        <p:nvSpPr>
          <p:cNvPr id="48131" name="Text Box 2">
            <a:extLst>
              <a:ext uri="{FF2B5EF4-FFF2-40B4-BE49-F238E27FC236}">
                <a16:creationId xmlns:a16="http://schemas.microsoft.com/office/drawing/2014/main" id="{7CC210A6-987C-E092-F2B8-9127D6AA51C6}"/>
              </a:ext>
            </a:extLst>
          </p:cNvPr>
          <p:cNvSpPr txBox="1">
            <a:spLocks noChangeArrowheads="1"/>
          </p:cNvSpPr>
          <p:nvPr/>
        </p:nvSpPr>
        <p:spPr bwMode="auto">
          <a:xfrm>
            <a:off x="2209801" y="1828800"/>
            <a:ext cx="8012113" cy="484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buClrTx/>
              <a:buFontTx/>
              <a:buNone/>
            </a:pPr>
            <a:r>
              <a:rPr lang="en-AU" altLang="en-US" sz="2800"/>
              <a:t>System Interfacing and Compatibility</a:t>
            </a:r>
          </a:p>
          <a:p>
            <a:pPr lvl="1">
              <a:lnSpc>
                <a:spcPct val="80000"/>
              </a:lnSpc>
              <a:spcBef>
                <a:spcPts val="1300"/>
              </a:spcBef>
              <a:buFont typeface="Verdana" panose="020B0604030504040204" pitchFamily="34" charset="0"/>
              <a:buChar char="•"/>
            </a:pPr>
            <a:r>
              <a:rPr lang="en-AU" altLang="en-US" sz="2400"/>
              <a:t>Think about the I/O of your subsystem</a:t>
            </a:r>
          </a:p>
          <a:p>
            <a:pPr lvl="2">
              <a:lnSpc>
                <a:spcPct val="80000"/>
              </a:lnSpc>
              <a:spcBef>
                <a:spcPts val="1300"/>
              </a:spcBef>
              <a:buFont typeface="Verdana" panose="020B0604030504040204" pitchFamily="34" charset="0"/>
              <a:buChar char="•"/>
            </a:pPr>
            <a:r>
              <a:rPr lang="en-AU" altLang="en-US" sz="2400"/>
              <a:t>Is input coming from systems outside the proposed system? </a:t>
            </a:r>
          </a:p>
          <a:p>
            <a:pPr lvl="2">
              <a:lnSpc>
                <a:spcPct val="80000"/>
              </a:lnSpc>
              <a:spcBef>
                <a:spcPts val="1300"/>
              </a:spcBef>
              <a:buFont typeface="Verdana" panose="020B0604030504040204" pitchFamily="34" charset="0"/>
              <a:buChar char="•"/>
            </a:pPr>
            <a:r>
              <a:rPr lang="en-AU" altLang="en-US" sz="2400"/>
              <a:t>Is output going to systems outside the proposed system? </a:t>
            </a:r>
          </a:p>
          <a:p>
            <a:pPr lvl="2">
              <a:lnSpc>
                <a:spcPct val="80000"/>
              </a:lnSpc>
              <a:spcBef>
                <a:spcPts val="1300"/>
              </a:spcBef>
              <a:buFont typeface="Verdana" panose="020B0604030504040204" pitchFamily="34" charset="0"/>
              <a:buChar char="•"/>
            </a:pPr>
            <a:r>
              <a:rPr lang="en-AU" altLang="en-US" sz="2400"/>
              <a:t>Are there restrictions on the format or medium that must be used for input or output?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120D9CEF-CF2D-F8D8-6B82-DD8FA57053B0}"/>
              </a:ext>
            </a:extLst>
          </p:cNvPr>
          <p:cNvSpPr txBox="1">
            <a:spLocks noChangeArrowheads="1"/>
          </p:cNvSpPr>
          <p:nvPr/>
        </p:nvSpPr>
        <p:spPr bwMode="auto">
          <a:xfrm>
            <a:off x="2209800" y="381000"/>
            <a:ext cx="775716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tx1"/>
                </a:solidFill>
              </a:rPr>
              <a:t>R&amp;A: Non–functional Requirements</a:t>
            </a:r>
            <a:endParaRPr lang="en-US" altLang="en-US" sz="3000" dirty="0">
              <a:solidFill>
                <a:srgbClr val="FFFFFF"/>
              </a:solidFill>
            </a:endParaRPr>
          </a:p>
        </p:txBody>
      </p:sp>
      <p:sp>
        <p:nvSpPr>
          <p:cNvPr id="49155" name="Text Box 2">
            <a:extLst>
              <a:ext uri="{FF2B5EF4-FFF2-40B4-BE49-F238E27FC236}">
                <a16:creationId xmlns:a16="http://schemas.microsoft.com/office/drawing/2014/main" id="{7DBD4CA4-ABA5-6F83-03B3-2964B0E2A9D4}"/>
              </a:ext>
            </a:extLst>
          </p:cNvPr>
          <p:cNvSpPr txBox="1">
            <a:spLocks noChangeArrowheads="1"/>
          </p:cNvSpPr>
          <p:nvPr/>
        </p:nvSpPr>
        <p:spPr bwMode="auto">
          <a:xfrm>
            <a:off x="2286000" y="1844675"/>
            <a:ext cx="72263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buClrTx/>
              <a:buFontTx/>
              <a:buNone/>
            </a:pPr>
            <a:r>
              <a:rPr lang="en-AU" altLang="en-US" sz="2800" dirty="0"/>
              <a:t>Quality Issues</a:t>
            </a:r>
          </a:p>
          <a:p>
            <a:pPr lvl="1" eaLnBrk="1" hangingPunct="1">
              <a:lnSpc>
                <a:spcPct val="80000"/>
              </a:lnSpc>
              <a:buFont typeface="Verdana" panose="020B0604030504040204" pitchFamily="34" charset="0"/>
              <a:buChar char="•"/>
            </a:pPr>
            <a:r>
              <a:rPr lang="en-AU" altLang="en-US" sz="2400" dirty="0"/>
              <a:t>What are the requirements for reliability?</a:t>
            </a:r>
          </a:p>
          <a:p>
            <a:pPr lvl="1" eaLnBrk="1" hangingPunct="1">
              <a:lnSpc>
                <a:spcPct val="80000"/>
              </a:lnSpc>
              <a:buFont typeface="Verdana" panose="020B0604030504040204" pitchFamily="34" charset="0"/>
              <a:buChar char="•"/>
            </a:pPr>
            <a:r>
              <a:rPr lang="en-AU" altLang="en-US" sz="2400" dirty="0"/>
              <a:t>Must the system trap faults?</a:t>
            </a:r>
          </a:p>
          <a:p>
            <a:pPr lvl="1" eaLnBrk="1" hangingPunct="1">
              <a:lnSpc>
                <a:spcPct val="80000"/>
              </a:lnSpc>
              <a:buFont typeface="Verdana" panose="020B0604030504040204" pitchFamily="34" charset="0"/>
              <a:buChar char="•"/>
            </a:pPr>
            <a:r>
              <a:rPr lang="en-AU" altLang="en-US" sz="2400" dirty="0"/>
              <a:t>Is there a maximum acceptable time for restarting the system after a failure?</a:t>
            </a:r>
          </a:p>
          <a:p>
            <a:pPr lvl="1" eaLnBrk="1" hangingPunct="1">
              <a:lnSpc>
                <a:spcPct val="80000"/>
              </a:lnSpc>
              <a:buFont typeface="Verdana" panose="020B0604030504040204" pitchFamily="34" charset="0"/>
              <a:buChar char="•"/>
            </a:pPr>
            <a:r>
              <a:rPr lang="en-AU" altLang="en-US" sz="2400" dirty="0"/>
              <a:t>What is the acceptable system downtime per 24-hour period?</a:t>
            </a:r>
          </a:p>
          <a:p>
            <a:pPr lvl="1" eaLnBrk="1" hangingPunct="1">
              <a:lnSpc>
                <a:spcPct val="80000"/>
              </a:lnSpc>
              <a:buFont typeface="Verdana" panose="020B0604030504040204" pitchFamily="34" charset="0"/>
              <a:buChar char="•"/>
            </a:pPr>
            <a:r>
              <a:rPr lang="en-AU" altLang="en-US" sz="2400" dirty="0"/>
              <a:t>Is it important that the system be portable (able to move to different hardware or operating system environments)?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1">
            <a:extLst>
              <a:ext uri="{FF2B5EF4-FFF2-40B4-BE49-F238E27FC236}">
                <a16:creationId xmlns:a16="http://schemas.microsoft.com/office/drawing/2014/main" id="{57862E98-866F-534A-826E-59AFDE1C601A}"/>
              </a:ext>
            </a:extLst>
          </p:cNvPr>
          <p:cNvSpPr txBox="1">
            <a:spLocks noChangeArrowheads="1"/>
          </p:cNvSpPr>
          <p:nvPr/>
        </p:nvSpPr>
        <p:spPr bwMode="auto">
          <a:xfrm>
            <a:off x="2209800" y="381000"/>
            <a:ext cx="748284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R&amp;A: Non–functional Requirements</a:t>
            </a:r>
          </a:p>
        </p:txBody>
      </p:sp>
      <p:sp>
        <p:nvSpPr>
          <p:cNvPr id="50179" name="Text Box 2">
            <a:extLst>
              <a:ext uri="{FF2B5EF4-FFF2-40B4-BE49-F238E27FC236}">
                <a16:creationId xmlns:a16="http://schemas.microsoft.com/office/drawing/2014/main" id="{41457F17-FCE1-2CFA-A82A-A4314AC4E920}"/>
              </a:ext>
            </a:extLst>
          </p:cNvPr>
          <p:cNvSpPr txBox="1">
            <a:spLocks noChangeArrowheads="1"/>
          </p:cNvSpPr>
          <p:nvPr/>
        </p:nvSpPr>
        <p:spPr bwMode="auto">
          <a:xfrm>
            <a:off x="2209800" y="1752600"/>
            <a:ext cx="8001000" cy="449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buClrTx/>
              <a:buFontTx/>
              <a:buNone/>
            </a:pPr>
            <a:r>
              <a:rPr lang="en-AU" altLang="en-US" sz="2800"/>
              <a:t>System Modifications</a:t>
            </a:r>
          </a:p>
          <a:p>
            <a:pPr lvl="1" eaLnBrk="1" hangingPunct="1">
              <a:lnSpc>
                <a:spcPct val="80000"/>
              </a:lnSpc>
              <a:buFont typeface="Verdana" panose="020B0604030504040204" pitchFamily="34" charset="0"/>
              <a:buChar char="•"/>
            </a:pPr>
            <a:r>
              <a:rPr lang="en-AU" altLang="en-US" sz="2400"/>
              <a:t>What parts of the system are likely candidates for later modification? </a:t>
            </a:r>
          </a:p>
          <a:p>
            <a:pPr lvl="1" eaLnBrk="1" hangingPunct="1">
              <a:lnSpc>
                <a:spcPct val="80000"/>
              </a:lnSpc>
              <a:buFont typeface="Verdana" panose="020B0604030504040204" pitchFamily="34" charset="0"/>
              <a:buChar char="•"/>
            </a:pPr>
            <a:r>
              <a:rPr lang="en-AU" altLang="en-US" sz="2400"/>
              <a:t>What sorts of modifications may be expected? </a:t>
            </a:r>
          </a:p>
          <a:p>
            <a:pPr eaLnBrk="1" hangingPunct="1">
              <a:lnSpc>
                <a:spcPct val="80000"/>
              </a:lnSpc>
              <a:buClrTx/>
              <a:buFontTx/>
              <a:buNone/>
            </a:pPr>
            <a:br>
              <a:rPr lang="en-AU" altLang="en-US" sz="1700"/>
            </a:br>
            <a:r>
              <a:rPr lang="en-AU" altLang="en-US" sz="2800"/>
              <a:t>Physical Environment</a:t>
            </a:r>
          </a:p>
          <a:p>
            <a:pPr lvl="1" eaLnBrk="1" hangingPunct="1">
              <a:lnSpc>
                <a:spcPct val="80000"/>
              </a:lnSpc>
              <a:buFont typeface="Verdana" panose="020B0604030504040204" pitchFamily="34" charset="0"/>
              <a:buChar char="•"/>
            </a:pPr>
            <a:r>
              <a:rPr lang="en-AU" altLang="en-US" sz="2400"/>
              <a:t>Where will the target equipment operate? </a:t>
            </a:r>
          </a:p>
          <a:p>
            <a:pPr lvl="2" eaLnBrk="1" hangingPunct="1">
              <a:lnSpc>
                <a:spcPct val="80000"/>
              </a:lnSpc>
              <a:buFont typeface="Verdana" panose="020B0604030504040204" pitchFamily="34" charset="0"/>
              <a:buChar char="•"/>
            </a:pPr>
            <a:r>
              <a:rPr lang="en-AU" altLang="en-US" sz="2400"/>
              <a:t>Will the target equipment be in one or several locations? </a:t>
            </a:r>
          </a:p>
          <a:p>
            <a:pPr lvl="1" eaLnBrk="1" hangingPunct="1">
              <a:lnSpc>
                <a:spcPct val="80000"/>
              </a:lnSpc>
              <a:buFont typeface="Verdana" panose="020B0604030504040204" pitchFamily="34" charset="0"/>
              <a:buChar char="•"/>
            </a:pPr>
            <a:r>
              <a:rPr lang="en-AU" altLang="en-US" sz="2400"/>
              <a:t>Will the environmental conditions in any way be out of the ordinary (for example, unusual temperatures, vibrations, magnetic fields,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
            <a:extLst>
              <a:ext uri="{FF2B5EF4-FFF2-40B4-BE49-F238E27FC236}">
                <a16:creationId xmlns:a16="http://schemas.microsoft.com/office/drawing/2014/main" id="{27FC5D19-5121-6BA1-9BBF-55A66AB95C5B}"/>
              </a:ext>
            </a:extLst>
          </p:cNvPr>
          <p:cNvSpPr txBox="1">
            <a:spLocks noChangeArrowheads="1"/>
          </p:cNvSpPr>
          <p:nvPr/>
        </p:nvSpPr>
        <p:spPr bwMode="auto">
          <a:xfrm>
            <a:off x="2209801" y="381000"/>
            <a:ext cx="7409687"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R&amp;A: Non–functional Requirements</a:t>
            </a:r>
            <a:endParaRPr lang="en-US" altLang="en-US" sz="3000" dirty="0">
              <a:solidFill>
                <a:schemeClr val="bg2"/>
              </a:solidFill>
            </a:endParaRPr>
          </a:p>
        </p:txBody>
      </p:sp>
      <p:sp>
        <p:nvSpPr>
          <p:cNvPr id="51203" name="Text Box 2">
            <a:extLst>
              <a:ext uri="{FF2B5EF4-FFF2-40B4-BE49-F238E27FC236}">
                <a16:creationId xmlns:a16="http://schemas.microsoft.com/office/drawing/2014/main" id="{00CE5A1F-2A99-E015-B325-8D095C2545BD}"/>
              </a:ext>
            </a:extLst>
          </p:cNvPr>
          <p:cNvSpPr txBox="1">
            <a:spLocks noChangeArrowheads="1"/>
          </p:cNvSpPr>
          <p:nvPr/>
        </p:nvSpPr>
        <p:spPr bwMode="auto">
          <a:xfrm>
            <a:off x="2209800" y="1524000"/>
            <a:ext cx="8001000" cy="518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AU" altLang="en-US" sz="2800"/>
              <a:t>Security Issues</a:t>
            </a:r>
          </a:p>
          <a:p>
            <a:pPr lvl="1" eaLnBrk="1" hangingPunct="1">
              <a:buFont typeface="Verdana" panose="020B0604030504040204" pitchFamily="34" charset="0"/>
              <a:buChar char="•"/>
            </a:pPr>
            <a:r>
              <a:rPr lang="en-AU" altLang="en-US" sz="2400"/>
              <a:t>Focus on all possible security considerations</a:t>
            </a:r>
            <a:endParaRPr lang="en-US" altLang="en-US" sz="2400"/>
          </a:p>
          <a:p>
            <a:pPr lvl="2" eaLnBrk="1" hangingPunct="1">
              <a:buFont typeface="Verdana" panose="020B0604030504040204" pitchFamily="34" charset="0"/>
              <a:buChar char="•"/>
            </a:pPr>
            <a:r>
              <a:rPr lang="en-AU" altLang="en-US" sz="2400"/>
              <a:t>Must access to any data or the system itself be controlled? </a:t>
            </a:r>
          </a:p>
          <a:p>
            <a:pPr lvl="2" eaLnBrk="1" hangingPunct="1">
              <a:buFont typeface="Verdana" panose="020B0604030504040204" pitchFamily="34" charset="0"/>
              <a:buChar char="•"/>
            </a:pPr>
            <a:r>
              <a:rPr lang="en-AU" altLang="en-US" sz="2400"/>
              <a:t>Is physical security an issue?</a:t>
            </a:r>
          </a:p>
          <a:p>
            <a:pPr>
              <a:spcBef>
                <a:spcPts val="1100"/>
              </a:spcBef>
              <a:buClrTx/>
              <a:buSzTx/>
            </a:pPr>
            <a:r>
              <a:rPr lang="en-AU" altLang="en-US" sz="2800"/>
              <a:t>Resource Issues</a:t>
            </a:r>
          </a:p>
          <a:p>
            <a:pPr lvl="1" eaLnBrk="1" hangingPunct="1">
              <a:buSzPct val="45000"/>
              <a:buFont typeface="Wingdings" pitchFamily="2" charset="2"/>
              <a:buChar char=""/>
            </a:pPr>
            <a:r>
              <a:rPr lang="en-AU" altLang="en-US" sz="2400"/>
              <a:t>How often will the system be backed up?</a:t>
            </a:r>
          </a:p>
          <a:p>
            <a:pPr lvl="1" eaLnBrk="1" hangingPunct="1">
              <a:buSzPct val="45000"/>
              <a:buFont typeface="Wingdings" pitchFamily="2" charset="2"/>
              <a:buChar char=""/>
            </a:pPr>
            <a:r>
              <a:rPr lang="en-AU" altLang="en-US" sz="2400"/>
              <a:t>Who will be responsible for the back up?</a:t>
            </a:r>
          </a:p>
          <a:p>
            <a:pPr lvl="1" eaLnBrk="1" hangingPunct="1">
              <a:buSzPct val="45000"/>
              <a:buFont typeface="Wingdings" pitchFamily="2" charset="2"/>
              <a:buChar char=""/>
            </a:pPr>
            <a:r>
              <a:rPr lang="en-AU" altLang="en-US" sz="2400"/>
              <a:t>Who is responsible for system installation?</a:t>
            </a:r>
          </a:p>
          <a:p>
            <a:pPr lvl="1" eaLnBrk="1" hangingPunct="1">
              <a:buSzPct val="45000"/>
              <a:buFont typeface="Wingdings" pitchFamily="2" charset="2"/>
              <a:buChar char=""/>
            </a:pPr>
            <a:r>
              <a:rPr lang="en-AU" altLang="en-US" sz="2400"/>
              <a:t>Who will be responsible for system maintenance?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
            <a:extLst>
              <a:ext uri="{FF2B5EF4-FFF2-40B4-BE49-F238E27FC236}">
                <a16:creationId xmlns:a16="http://schemas.microsoft.com/office/drawing/2014/main" id="{DE571425-E77E-F72C-6E3C-FB0469700168}"/>
              </a:ext>
            </a:extLst>
          </p:cNvPr>
          <p:cNvSpPr txBox="1">
            <a:spLocks noChangeArrowheads="1"/>
          </p:cNvSpPr>
          <p:nvPr/>
        </p:nvSpPr>
        <p:spPr bwMode="auto">
          <a:xfrm>
            <a:off x="2209800" y="1676400"/>
            <a:ext cx="82296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spcBef>
                <a:spcPct val="0"/>
              </a:spcBef>
              <a:buClrTx/>
              <a:buFontTx/>
              <a:buNone/>
            </a:pPr>
            <a:r>
              <a:rPr lang="en-US" altLang="en-US" sz="2800"/>
              <a:t>A written outline may not convey sufficient detail to provide a complete analysis</a:t>
            </a:r>
            <a:endParaRPr lang="en-US" altLang="en-US"/>
          </a:p>
          <a:p>
            <a:pPr lvl="1">
              <a:lnSpc>
                <a:spcPct val="80000"/>
              </a:lnSpc>
              <a:spcBef>
                <a:spcPts val="1000"/>
              </a:spcBef>
              <a:buClrTx/>
              <a:buFontTx/>
              <a:buChar char="•"/>
            </a:pPr>
            <a:r>
              <a:rPr lang="en-US" altLang="en-US" sz="2400"/>
              <a:t>The group needs to decide on the most appropriate models for specifying the system</a:t>
            </a:r>
          </a:p>
          <a:p>
            <a:pPr eaLnBrk="1" hangingPunct="1">
              <a:lnSpc>
                <a:spcPct val="80000"/>
              </a:lnSpc>
              <a:spcBef>
                <a:spcPct val="0"/>
              </a:spcBef>
              <a:buClrTx/>
              <a:buFontTx/>
              <a:buNone/>
            </a:pPr>
            <a:endParaRPr lang="en-US" altLang="en-US" sz="1800"/>
          </a:p>
          <a:p>
            <a:pPr eaLnBrk="1" hangingPunct="1">
              <a:lnSpc>
                <a:spcPct val="80000"/>
              </a:lnSpc>
              <a:spcBef>
                <a:spcPct val="0"/>
              </a:spcBef>
              <a:buClrTx/>
              <a:buFontTx/>
              <a:buNone/>
            </a:pPr>
            <a:r>
              <a:rPr lang="en-US" altLang="en-US" sz="2800"/>
              <a:t>Diagrammatic representation (models) could include:</a:t>
            </a:r>
          </a:p>
          <a:p>
            <a:pPr lvl="1">
              <a:lnSpc>
                <a:spcPct val="80000"/>
              </a:lnSpc>
              <a:spcBef>
                <a:spcPts val="1150"/>
              </a:spcBef>
              <a:buFont typeface="Verdana" panose="020B0604030504040204" pitchFamily="34" charset="0"/>
              <a:buChar char="•"/>
            </a:pPr>
            <a:r>
              <a:rPr lang="en-US" altLang="en-US" sz="2400"/>
              <a:t>Use Case model diagrams / Use Case narratives</a:t>
            </a:r>
          </a:p>
          <a:p>
            <a:pPr lvl="1">
              <a:lnSpc>
                <a:spcPct val="80000"/>
              </a:lnSpc>
              <a:spcBef>
                <a:spcPts val="1150"/>
              </a:spcBef>
              <a:buFont typeface="Verdana" panose="020B0604030504040204" pitchFamily="34" charset="0"/>
              <a:buChar char="•"/>
            </a:pPr>
            <a:r>
              <a:rPr lang="en-US" altLang="en-US" sz="2400"/>
              <a:t>Data flow diagrams / decomposition diagrams</a:t>
            </a:r>
          </a:p>
          <a:p>
            <a:pPr lvl="1">
              <a:lnSpc>
                <a:spcPct val="80000"/>
              </a:lnSpc>
              <a:spcBef>
                <a:spcPts val="1150"/>
              </a:spcBef>
              <a:buFont typeface="Verdana" panose="020B0604030504040204" pitchFamily="34" charset="0"/>
              <a:buChar char="•"/>
            </a:pPr>
            <a:r>
              <a:rPr lang="en-US" altLang="en-US" sz="2400"/>
              <a:t>Entity relationship diagrams</a:t>
            </a:r>
          </a:p>
          <a:p>
            <a:pPr lvl="1">
              <a:lnSpc>
                <a:spcPct val="80000"/>
              </a:lnSpc>
              <a:spcBef>
                <a:spcPts val="1150"/>
              </a:spcBef>
              <a:buFont typeface="Verdana" panose="020B0604030504040204" pitchFamily="34" charset="0"/>
              <a:buChar char="•"/>
            </a:pPr>
            <a:r>
              <a:rPr lang="en-US" altLang="en-US" sz="2400"/>
              <a:t>Class diagrams</a:t>
            </a:r>
          </a:p>
          <a:p>
            <a:pPr lvl="1">
              <a:lnSpc>
                <a:spcPct val="80000"/>
              </a:lnSpc>
              <a:spcBef>
                <a:spcPts val="1150"/>
              </a:spcBef>
              <a:buFont typeface="Verdana" panose="020B0604030504040204" pitchFamily="34" charset="0"/>
              <a:buChar char="•"/>
            </a:pPr>
            <a:r>
              <a:rPr lang="en-US" altLang="en-US" sz="2400"/>
              <a:t>Activity diagrams / state diagrams</a:t>
            </a:r>
          </a:p>
          <a:p>
            <a:pPr lvl="1">
              <a:lnSpc>
                <a:spcPct val="80000"/>
              </a:lnSpc>
              <a:spcBef>
                <a:spcPts val="1150"/>
              </a:spcBef>
              <a:buFont typeface="Verdana" panose="020B0604030504040204" pitchFamily="34" charset="0"/>
              <a:buChar char="•"/>
            </a:pPr>
            <a:r>
              <a:rPr lang="en-US" altLang="en-US" sz="2400"/>
              <a:t>Network diagrams</a:t>
            </a:r>
            <a:endParaRPr lang="en-US" altLang="en-US" sz="2300"/>
          </a:p>
        </p:txBody>
      </p:sp>
      <p:sp>
        <p:nvSpPr>
          <p:cNvPr id="52227" name="Text Box 2">
            <a:extLst>
              <a:ext uri="{FF2B5EF4-FFF2-40B4-BE49-F238E27FC236}">
                <a16:creationId xmlns:a16="http://schemas.microsoft.com/office/drawing/2014/main" id="{0213F8E7-7E6D-FE82-953A-41DA9544B0DE}"/>
              </a:ext>
            </a:extLst>
          </p:cNvPr>
          <p:cNvSpPr txBox="1">
            <a:spLocks noChangeArrowheads="1"/>
          </p:cNvSpPr>
          <p:nvPr/>
        </p:nvSpPr>
        <p:spPr bwMode="auto">
          <a:xfrm>
            <a:off x="2209800" y="228601"/>
            <a:ext cx="7939088"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dirty="0">
                <a:solidFill>
                  <a:schemeClr val="bg2"/>
                </a:solidFill>
              </a:rPr>
              <a:t>Why Diagrams?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
            <a:extLst>
              <a:ext uri="{FF2B5EF4-FFF2-40B4-BE49-F238E27FC236}">
                <a16:creationId xmlns:a16="http://schemas.microsoft.com/office/drawing/2014/main" id="{37BB23AA-877D-A057-96FD-0E10CBC01453}"/>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Use Case model</a:t>
            </a:r>
          </a:p>
        </p:txBody>
      </p:sp>
      <p:sp>
        <p:nvSpPr>
          <p:cNvPr id="53251" name="Text Box 2">
            <a:extLst>
              <a:ext uri="{FF2B5EF4-FFF2-40B4-BE49-F238E27FC236}">
                <a16:creationId xmlns:a16="http://schemas.microsoft.com/office/drawing/2014/main" id="{4E6E313C-A5ED-263B-6573-A1F4DFC33449}"/>
              </a:ext>
            </a:extLst>
          </p:cNvPr>
          <p:cNvSpPr txBox="1">
            <a:spLocks noChangeArrowheads="1"/>
          </p:cNvSpPr>
          <p:nvPr/>
        </p:nvSpPr>
        <p:spPr bwMode="auto">
          <a:xfrm>
            <a:off x="2209800" y="1600200"/>
            <a:ext cx="815340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1100"/>
              </a:spcBef>
              <a:buClrTx/>
            </a:pPr>
            <a:r>
              <a:rPr lang="en-US" altLang="en-US" sz="2800"/>
              <a:t>Use Case Diagrams (UCDs) can be used to describe the functionality of a system</a:t>
            </a:r>
          </a:p>
          <a:p>
            <a:pPr lvl="1">
              <a:lnSpc>
                <a:spcPct val="80000"/>
              </a:lnSpc>
              <a:spcBef>
                <a:spcPts val="1050"/>
              </a:spcBef>
              <a:buFont typeface="Verdana" panose="020B0604030504040204" pitchFamily="34" charset="0"/>
              <a:buChar char="•"/>
            </a:pPr>
            <a:r>
              <a:rPr lang="en-US" altLang="en-US" sz="2400"/>
              <a:t>A use case represents a single goal of a system and describes a sequence of activities and user interaction in trying to accomplish the goal</a:t>
            </a:r>
          </a:p>
          <a:p>
            <a:pPr lvl="1" eaLnBrk="1" hangingPunct="1">
              <a:lnSpc>
                <a:spcPct val="80000"/>
              </a:lnSpc>
              <a:buFont typeface="Verdana" panose="020B0604030504040204" pitchFamily="34" charset="0"/>
              <a:buChar char="•"/>
            </a:pPr>
            <a:r>
              <a:rPr lang="en-US" altLang="en-US" sz="2400"/>
              <a:t>They do not represent the order or number of times that the systems actions and sub-actions should be executed</a:t>
            </a:r>
          </a:p>
          <a:p>
            <a:pPr lvl="1" eaLnBrk="1" hangingPunct="1">
              <a:lnSpc>
                <a:spcPct val="80000"/>
              </a:lnSpc>
              <a:buFont typeface="Verdana" panose="020B0604030504040204" pitchFamily="34" charset="0"/>
              <a:buChar char="•"/>
            </a:pPr>
            <a:r>
              <a:rPr lang="en-US" altLang="en-US" sz="2400"/>
              <a:t>UCDs have only 4 major elements:</a:t>
            </a:r>
          </a:p>
          <a:p>
            <a:pPr lvl="2" eaLnBrk="1" hangingPunct="1">
              <a:lnSpc>
                <a:spcPct val="80000"/>
              </a:lnSpc>
              <a:buFont typeface="Verdana" panose="020B0604030504040204" pitchFamily="34" charset="0"/>
              <a:buChar char="•"/>
            </a:pPr>
            <a:r>
              <a:rPr lang="en-US" altLang="en-US" sz="2000"/>
              <a:t>the </a:t>
            </a:r>
            <a:r>
              <a:rPr lang="en-US" altLang="en-US" sz="2000" b="1"/>
              <a:t>actors</a:t>
            </a:r>
            <a:r>
              <a:rPr lang="en-US" altLang="en-US" sz="2000"/>
              <a:t> that the system interacts with</a:t>
            </a:r>
          </a:p>
          <a:p>
            <a:pPr lvl="2" eaLnBrk="1" hangingPunct="1">
              <a:lnSpc>
                <a:spcPct val="80000"/>
              </a:lnSpc>
              <a:buFont typeface="Verdana" panose="020B0604030504040204" pitchFamily="34" charset="0"/>
              <a:buChar char="•"/>
            </a:pPr>
            <a:r>
              <a:rPr lang="en-US" altLang="en-US" sz="2000"/>
              <a:t>the </a:t>
            </a:r>
            <a:r>
              <a:rPr lang="en-US" altLang="en-US" sz="2000" b="1"/>
              <a:t>system</a:t>
            </a:r>
            <a:r>
              <a:rPr lang="en-US" altLang="en-US" sz="2000"/>
              <a:t> itself</a:t>
            </a:r>
          </a:p>
          <a:p>
            <a:pPr lvl="2" eaLnBrk="1" hangingPunct="1">
              <a:lnSpc>
                <a:spcPct val="80000"/>
              </a:lnSpc>
              <a:buFont typeface="Verdana" panose="020B0604030504040204" pitchFamily="34" charset="0"/>
              <a:buChar char="•"/>
            </a:pPr>
            <a:r>
              <a:rPr lang="en-US" altLang="en-US" sz="2000"/>
              <a:t>the </a:t>
            </a:r>
            <a:r>
              <a:rPr lang="en-US" altLang="en-US" sz="2000" b="1"/>
              <a:t>use cases</a:t>
            </a:r>
            <a:r>
              <a:rPr lang="en-US" altLang="en-US" sz="2000"/>
              <a:t>, or services, that the system knows how to perform</a:t>
            </a:r>
          </a:p>
          <a:p>
            <a:pPr lvl="2" eaLnBrk="1" hangingPunct="1">
              <a:lnSpc>
                <a:spcPct val="80000"/>
              </a:lnSpc>
              <a:buFont typeface="Verdana" panose="020B0604030504040204" pitchFamily="34" charset="0"/>
              <a:buChar char="•"/>
            </a:pPr>
            <a:r>
              <a:rPr lang="en-US" altLang="en-US" sz="2000"/>
              <a:t>the lines that represent </a:t>
            </a:r>
            <a:r>
              <a:rPr lang="en-US" altLang="en-US" sz="2000" b="1"/>
              <a:t>relationships</a:t>
            </a:r>
            <a:r>
              <a:rPr lang="en-US" altLang="en-US" sz="2000"/>
              <a:t> between these elements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a:extLst>
              <a:ext uri="{FF2B5EF4-FFF2-40B4-BE49-F238E27FC236}">
                <a16:creationId xmlns:a16="http://schemas.microsoft.com/office/drawing/2014/main" id="{A4D04C5E-323A-9B92-C66B-DCD137AA252D}"/>
              </a:ext>
            </a:extLst>
          </p:cNvPr>
          <p:cNvSpPr txBox="1">
            <a:spLocks noChangeArrowheads="1"/>
          </p:cNvSpPr>
          <p:nvPr/>
        </p:nvSpPr>
        <p:spPr bwMode="auto">
          <a:xfrm>
            <a:off x="2133600" y="304800"/>
            <a:ext cx="75628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ct val="0"/>
              </a:spcBef>
              <a:buClrTx/>
              <a:buSzTx/>
              <a:buFontTx/>
              <a:buNone/>
            </a:pPr>
            <a:r>
              <a:rPr lang="en-US" altLang="en-US" sz="3200" dirty="0">
                <a:solidFill>
                  <a:schemeClr val="bg2"/>
                </a:solidFill>
              </a:rPr>
              <a:t>Why We Produce a Requirements and Analysis Document?</a:t>
            </a:r>
          </a:p>
        </p:txBody>
      </p:sp>
      <p:sp>
        <p:nvSpPr>
          <p:cNvPr id="9218" name="Text Box 2">
            <a:extLst>
              <a:ext uri="{FF2B5EF4-FFF2-40B4-BE49-F238E27FC236}">
                <a16:creationId xmlns:a16="http://schemas.microsoft.com/office/drawing/2014/main" id="{6AB9FBC5-BDC0-C520-E7DC-24227A38A93E}"/>
              </a:ext>
            </a:extLst>
          </p:cNvPr>
          <p:cNvSpPr txBox="1">
            <a:spLocks noChangeArrowheads="1"/>
          </p:cNvSpPr>
          <p:nvPr/>
        </p:nvSpPr>
        <p:spPr bwMode="auto">
          <a:xfrm>
            <a:off x="2135189" y="1828801"/>
            <a:ext cx="8353425" cy="469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ts val="1100"/>
              </a:spcBef>
              <a:buClrTx/>
            </a:pPr>
            <a:r>
              <a:rPr lang="en-US" altLang="en-US" sz="2800"/>
              <a:t>It is a really important step in ensuring that the software solution that you produce is:</a:t>
            </a:r>
          </a:p>
          <a:p>
            <a:pPr lvl="1">
              <a:spcBef>
                <a:spcPts val="1050"/>
              </a:spcBef>
              <a:buFont typeface="Verdana" panose="020B0604030504040204" pitchFamily="34" charset="0"/>
              <a:buChar char="•"/>
            </a:pPr>
            <a:r>
              <a:rPr lang="en-US" altLang="en-US" sz="2400"/>
              <a:t>Of high quality (stable, secure etc)</a:t>
            </a:r>
          </a:p>
          <a:p>
            <a:pPr lvl="1">
              <a:spcBef>
                <a:spcPts val="1050"/>
              </a:spcBef>
              <a:buFont typeface="Verdana" panose="020B0604030504040204" pitchFamily="34" charset="0"/>
              <a:buChar char="•"/>
            </a:pPr>
            <a:r>
              <a:rPr lang="en-US" altLang="en-US" sz="2400"/>
              <a:t>Meets your clients’ needs - you can be assured that the product is what the client actually wants (not just what you think the client wants), and the client can be assured that the product will actually do what they want it to do</a:t>
            </a: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additive="repl">
                                        <p:cTn id="6" dur="1" fill="hold">
                                          <p:stCondLst>
                                            <p:cond delay="0"/>
                                          </p:stCondLst>
                                        </p:cTn>
                                        <p:tgtEl>
                                          <p:spTgt spid="9218">
                                            <p:txEl>
                                              <p:charRg st="0" end="56"/>
                                            </p:txEl>
                                          </p:spTgt>
                                        </p:tgtEl>
                                        <p:attrNameLst>
                                          <p:attrName>style.visibility</p:attrName>
                                        </p:attrNameLst>
                                      </p:cBhvr>
                                      <p:to>
                                        <p:strVal val="visible"/>
                                      </p:to>
                                    </p:set>
                                    <p:animEffect transition="in" filter="blinds(horizontal)">
                                      <p:cBhvr additive="repl">
                                        <p:cTn id="7" dur="500"/>
                                        <p:tgtEl>
                                          <p:spTgt spid="9218">
                                            <p:txEl>
                                              <p:charRg st="0" end="56"/>
                                            </p:txEl>
                                          </p:spTgt>
                                        </p:tgtEl>
                                      </p:cBhvr>
                                    </p:animEffect>
                                  </p:childTnLst>
                                </p:cTn>
                              </p:par>
                              <p:par>
                                <p:cTn id="8" presetID="3" presetClass="entr" presetSubtype="10" fill="hold" nodeType="withEffect">
                                  <p:stCondLst>
                                    <p:cond delay="0"/>
                                  </p:stCondLst>
                                  <p:childTnLst>
                                    <p:set>
                                      <p:cBhvr additive="repl">
                                        <p:cTn id="9" dur="1" fill="hold">
                                          <p:stCondLst>
                                            <p:cond delay="0"/>
                                          </p:stCondLst>
                                        </p:cTn>
                                        <p:tgtEl>
                                          <p:spTgt spid="9218">
                                            <p:txEl>
                                              <p:charRg st="56" end="121"/>
                                            </p:txEl>
                                          </p:spTgt>
                                        </p:tgtEl>
                                        <p:attrNameLst>
                                          <p:attrName>style.visibility</p:attrName>
                                        </p:attrNameLst>
                                      </p:cBhvr>
                                      <p:to>
                                        <p:strVal val="visible"/>
                                      </p:to>
                                    </p:set>
                                    <p:animEffect transition="in" filter="blinds(horizontal)">
                                      <p:cBhvr additive="repl">
                                        <p:cTn id="10" dur="500"/>
                                        <p:tgtEl>
                                          <p:spTgt spid="9218">
                                            <p:txEl>
                                              <p:charRg st="56" end="12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additive="repl">
                                        <p:cTn id="14" dur="1" fill="hold">
                                          <p:stCondLst>
                                            <p:cond delay="0"/>
                                          </p:stCondLst>
                                        </p:cTn>
                                        <p:tgtEl>
                                          <p:spTgt spid="9218">
                                            <p:txEl>
                                              <p:charRg st="121" end="211"/>
                                            </p:txEl>
                                          </p:spTgt>
                                        </p:tgtEl>
                                        <p:attrNameLst>
                                          <p:attrName>style.visibility</p:attrName>
                                        </p:attrNameLst>
                                      </p:cBhvr>
                                      <p:to>
                                        <p:strVal val="visible"/>
                                      </p:to>
                                    </p:set>
                                    <p:animEffect transition="in" filter="blinds(horizontal)">
                                      <p:cBhvr additive="repl">
                                        <p:cTn id="15" dur="500"/>
                                        <p:tgtEl>
                                          <p:spTgt spid="9218">
                                            <p:txEl>
                                              <p:charRg st="121" end="211"/>
                                            </p:txEl>
                                          </p:spTgt>
                                        </p:tgtEl>
                                      </p:cBhvr>
                                    </p:animEffect>
                                  </p:childTnLst>
                                </p:cTn>
                              </p:par>
                              <p:par>
                                <p:cTn id="16" presetID="3" presetClass="entr" presetSubtype="10" fill="hold" nodeType="withEffect">
                                  <p:stCondLst>
                                    <p:cond delay="0"/>
                                  </p:stCondLst>
                                  <p:childTnLst>
                                    <p:set>
                                      <p:cBhvr additive="repl">
                                        <p:cTn id="17" dur="1" fill="hold">
                                          <p:stCondLst>
                                            <p:cond delay="0"/>
                                          </p:stCondLst>
                                        </p:cTn>
                                        <p:tgtEl>
                                          <p:spTgt spid="9218">
                                            <p:txEl>
                                              <p:charRg st="211" end="248"/>
                                            </p:txEl>
                                          </p:spTgt>
                                        </p:tgtEl>
                                        <p:attrNameLst>
                                          <p:attrName>style.visibility</p:attrName>
                                        </p:attrNameLst>
                                      </p:cBhvr>
                                      <p:to>
                                        <p:strVal val="visible"/>
                                      </p:to>
                                    </p:set>
                                    <p:animEffect transition="in" filter="blinds(horizontal)">
                                      <p:cBhvr additive="repl">
                                        <p:cTn id="18" dur="500"/>
                                        <p:tgtEl>
                                          <p:spTgt spid="9218">
                                            <p:txEl>
                                              <p:charRg st="211" end="248"/>
                                            </p:txEl>
                                          </p:spTgt>
                                        </p:tgtEl>
                                      </p:cBhvr>
                                    </p:animEffect>
                                  </p:childTnLst>
                                </p:cTn>
                              </p:par>
                              <p:par>
                                <p:cTn id="19" presetID="3" presetClass="entr" presetSubtype="10" fill="hold" nodeType="withEffect">
                                  <p:stCondLst>
                                    <p:cond delay="0"/>
                                  </p:stCondLst>
                                  <p:childTnLst>
                                    <p:set>
                                      <p:cBhvr additive="repl">
                                        <p:cTn id="20" dur="1" fill="hold">
                                          <p:stCondLst>
                                            <p:cond delay="0"/>
                                          </p:stCondLst>
                                        </p:cTn>
                                        <p:tgtEl>
                                          <p:spTgt spid="9218">
                                            <p:txEl>
                                              <p:charRg st="248" end="352"/>
                                            </p:txEl>
                                          </p:spTgt>
                                        </p:tgtEl>
                                        <p:attrNameLst>
                                          <p:attrName>style.visibility</p:attrName>
                                        </p:attrNameLst>
                                      </p:cBhvr>
                                      <p:to>
                                        <p:strVal val="visible"/>
                                      </p:to>
                                    </p:set>
                                    <p:animEffect transition="in" filter="blinds(horizontal)">
                                      <p:cBhvr additive="repl">
                                        <p:cTn id="21" dur="500"/>
                                        <p:tgtEl>
                                          <p:spTgt spid="9218">
                                            <p:txEl>
                                              <p:charRg st="248" end="35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1">
            <a:extLst>
              <a:ext uri="{FF2B5EF4-FFF2-40B4-BE49-F238E27FC236}">
                <a16:creationId xmlns:a16="http://schemas.microsoft.com/office/drawing/2014/main" id="{3D0BC8CD-1F1F-4E6F-4E7F-53959F8993C3}"/>
              </a:ext>
            </a:extLst>
          </p:cNvPr>
          <p:cNvSpPr txBox="1">
            <a:spLocks noChangeArrowheads="1"/>
          </p:cNvSpPr>
          <p:nvPr/>
        </p:nvSpPr>
        <p:spPr bwMode="auto">
          <a:xfrm>
            <a:off x="2209800" y="457200"/>
            <a:ext cx="4038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Use Case Model</a:t>
            </a:r>
          </a:p>
        </p:txBody>
      </p:sp>
      <p:grpSp>
        <p:nvGrpSpPr>
          <p:cNvPr id="54275" name="Group 2">
            <a:extLst>
              <a:ext uri="{FF2B5EF4-FFF2-40B4-BE49-F238E27FC236}">
                <a16:creationId xmlns:a16="http://schemas.microsoft.com/office/drawing/2014/main" id="{5FDAA0FD-1B32-3344-7D8C-1A778C83DBAE}"/>
              </a:ext>
            </a:extLst>
          </p:cNvPr>
          <p:cNvGrpSpPr>
            <a:grpSpLocks/>
          </p:cNvGrpSpPr>
          <p:nvPr/>
        </p:nvGrpSpPr>
        <p:grpSpPr bwMode="auto">
          <a:xfrm>
            <a:off x="1676400" y="1143000"/>
            <a:ext cx="8686800" cy="5257800"/>
            <a:chOff x="340" y="572"/>
            <a:chExt cx="5131" cy="3747"/>
          </a:xfrm>
        </p:grpSpPr>
        <p:pic>
          <p:nvPicPr>
            <p:cNvPr id="54280" name="Picture 3">
              <a:extLst>
                <a:ext uri="{FF2B5EF4-FFF2-40B4-BE49-F238E27FC236}">
                  <a16:creationId xmlns:a16="http://schemas.microsoft.com/office/drawing/2014/main" id="{CA4460C0-83BE-5D7B-EF33-57E000327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572"/>
              <a:ext cx="5131" cy="37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81" name="Text Box 4">
              <a:extLst>
                <a:ext uri="{FF2B5EF4-FFF2-40B4-BE49-F238E27FC236}">
                  <a16:creationId xmlns:a16="http://schemas.microsoft.com/office/drawing/2014/main" id="{E92BEB55-63E3-6206-F048-F67D481F9334}"/>
                </a:ext>
              </a:extLst>
            </p:cNvPr>
            <p:cNvSpPr txBox="1">
              <a:spLocks noChangeArrowheads="1"/>
            </p:cNvSpPr>
            <p:nvPr/>
          </p:nvSpPr>
          <p:spPr bwMode="auto">
            <a:xfrm>
              <a:off x="340" y="572"/>
              <a:ext cx="5131" cy="3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
        <p:nvSpPr>
          <p:cNvPr id="54276" name="AutoShape 5">
            <a:extLst>
              <a:ext uri="{FF2B5EF4-FFF2-40B4-BE49-F238E27FC236}">
                <a16:creationId xmlns:a16="http://schemas.microsoft.com/office/drawing/2014/main" id="{E12E551F-6F9D-49D3-5945-8DFA4F32BDB8}"/>
              </a:ext>
            </a:extLst>
          </p:cNvPr>
          <p:cNvSpPr>
            <a:spLocks/>
          </p:cNvSpPr>
          <p:nvPr/>
        </p:nvSpPr>
        <p:spPr bwMode="auto">
          <a:xfrm>
            <a:off x="5334000" y="6508750"/>
            <a:ext cx="914400" cy="349250"/>
          </a:xfrm>
          <a:prstGeom prst="borderCallout2">
            <a:avLst>
              <a:gd name="adj1" fmla="val 32727"/>
              <a:gd name="adj2" fmla="val -8333"/>
              <a:gd name="adj3" fmla="val 32727"/>
              <a:gd name="adj4" fmla="val -19968"/>
              <a:gd name="adj5" fmla="val -173181"/>
              <a:gd name="adj6" fmla="val -20139"/>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actor</a:t>
            </a:r>
          </a:p>
        </p:txBody>
      </p:sp>
      <p:sp>
        <p:nvSpPr>
          <p:cNvPr id="54277" name="AutoShape 6">
            <a:extLst>
              <a:ext uri="{FF2B5EF4-FFF2-40B4-BE49-F238E27FC236}">
                <a16:creationId xmlns:a16="http://schemas.microsoft.com/office/drawing/2014/main" id="{E7C9D113-2B11-773D-079D-961AAB8D81A2}"/>
              </a:ext>
            </a:extLst>
          </p:cNvPr>
          <p:cNvSpPr>
            <a:spLocks/>
          </p:cNvSpPr>
          <p:nvPr/>
        </p:nvSpPr>
        <p:spPr bwMode="auto">
          <a:xfrm>
            <a:off x="2362200" y="6508750"/>
            <a:ext cx="914400" cy="349250"/>
          </a:xfrm>
          <a:prstGeom prst="borderCallout2">
            <a:avLst>
              <a:gd name="adj1" fmla="val 32727"/>
              <a:gd name="adj2" fmla="val -8333"/>
              <a:gd name="adj3" fmla="val 32727"/>
              <a:gd name="adj4" fmla="val -19968"/>
              <a:gd name="adj5" fmla="val -34546"/>
              <a:gd name="adj6" fmla="val -20139"/>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system</a:t>
            </a:r>
          </a:p>
        </p:txBody>
      </p:sp>
      <p:sp>
        <p:nvSpPr>
          <p:cNvPr id="54278" name="AutoShape 7">
            <a:extLst>
              <a:ext uri="{FF2B5EF4-FFF2-40B4-BE49-F238E27FC236}">
                <a16:creationId xmlns:a16="http://schemas.microsoft.com/office/drawing/2014/main" id="{F27B9E9C-0847-632E-4D46-65A012417100}"/>
              </a:ext>
            </a:extLst>
          </p:cNvPr>
          <p:cNvSpPr>
            <a:spLocks/>
          </p:cNvSpPr>
          <p:nvPr/>
        </p:nvSpPr>
        <p:spPr bwMode="auto">
          <a:xfrm>
            <a:off x="7696200" y="6477000"/>
            <a:ext cx="1119188" cy="381000"/>
          </a:xfrm>
          <a:prstGeom prst="borderCallout2">
            <a:avLst>
              <a:gd name="adj1" fmla="val 18412"/>
              <a:gd name="adj2" fmla="val -8333"/>
              <a:gd name="adj3" fmla="val 18412"/>
              <a:gd name="adj4" fmla="val -19968"/>
              <a:gd name="adj5" fmla="val -118625"/>
              <a:gd name="adj6" fmla="val -20000"/>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use case</a:t>
            </a:r>
          </a:p>
        </p:txBody>
      </p:sp>
      <p:sp>
        <p:nvSpPr>
          <p:cNvPr id="54279" name="AutoShape 8">
            <a:extLst>
              <a:ext uri="{FF2B5EF4-FFF2-40B4-BE49-F238E27FC236}">
                <a16:creationId xmlns:a16="http://schemas.microsoft.com/office/drawing/2014/main" id="{FF1F28EA-D498-E30E-D9B3-1196DDE1DE28}"/>
              </a:ext>
            </a:extLst>
          </p:cNvPr>
          <p:cNvSpPr>
            <a:spLocks/>
          </p:cNvSpPr>
          <p:nvPr/>
        </p:nvSpPr>
        <p:spPr bwMode="auto">
          <a:xfrm>
            <a:off x="9191626" y="6508750"/>
            <a:ext cx="1476375" cy="349250"/>
          </a:xfrm>
          <a:prstGeom prst="borderCallout2">
            <a:avLst>
              <a:gd name="adj1" fmla="val 32727"/>
              <a:gd name="adj2" fmla="val -5162"/>
              <a:gd name="adj3" fmla="val 32727"/>
              <a:gd name="adj4" fmla="val -23009"/>
              <a:gd name="adj5" fmla="val -173181"/>
              <a:gd name="adj6" fmla="val -26880"/>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relationship</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
            <a:extLst>
              <a:ext uri="{FF2B5EF4-FFF2-40B4-BE49-F238E27FC236}">
                <a16:creationId xmlns:a16="http://schemas.microsoft.com/office/drawing/2014/main" id="{F7C23D1A-E7BA-710E-3701-6E7A3D943350}"/>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tx1"/>
                </a:solidFill>
              </a:rPr>
              <a:t>Data Flow Diagram (DFD)</a:t>
            </a:r>
          </a:p>
        </p:txBody>
      </p:sp>
      <p:sp>
        <p:nvSpPr>
          <p:cNvPr id="55299" name="Text Box 2">
            <a:extLst>
              <a:ext uri="{FF2B5EF4-FFF2-40B4-BE49-F238E27FC236}">
                <a16:creationId xmlns:a16="http://schemas.microsoft.com/office/drawing/2014/main" id="{6A17522E-B5E0-C092-38A5-D3711C324F9B}"/>
              </a:ext>
            </a:extLst>
          </p:cNvPr>
          <p:cNvSpPr txBox="1">
            <a:spLocks noChangeArrowheads="1"/>
          </p:cNvSpPr>
          <p:nvPr/>
        </p:nvSpPr>
        <p:spPr bwMode="auto">
          <a:xfrm>
            <a:off x="2286000" y="1752601"/>
            <a:ext cx="8229600" cy="441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533400" indent="-533400">
              <a:spcBef>
                <a:spcPts val="1300"/>
              </a:spcBef>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533400" algn="l"/>
                <a:tab pos="981075" algn="l"/>
                <a:tab pos="1430338" algn="l"/>
                <a:tab pos="1879600" algn="l"/>
                <a:tab pos="2328863" algn="l"/>
                <a:tab pos="2778125" algn="l"/>
                <a:tab pos="3227388" algn="l"/>
                <a:tab pos="3676650" algn="l"/>
                <a:tab pos="4125913" algn="l"/>
                <a:tab pos="4575175" algn="l"/>
                <a:tab pos="5024438" algn="l"/>
                <a:tab pos="5473700" algn="l"/>
                <a:tab pos="5922963" algn="l"/>
                <a:tab pos="6372225" algn="l"/>
                <a:tab pos="6821488" algn="l"/>
                <a:tab pos="7270750" algn="l"/>
                <a:tab pos="7720013" algn="l"/>
                <a:tab pos="8169275" algn="l"/>
                <a:tab pos="8618538" algn="l"/>
                <a:tab pos="9067800" algn="l"/>
                <a:tab pos="95170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ts val="1100"/>
              </a:spcBef>
              <a:buFont typeface="Verdana" panose="020B0604030504040204" pitchFamily="34" charset="0"/>
              <a:buChar char="•"/>
            </a:pPr>
            <a:r>
              <a:rPr lang="en-US" altLang="en-US" sz="2800"/>
              <a:t>Graphical representation of the "flow" of data through an information system</a:t>
            </a:r>
          </a:p>
          <a:p>
            <a:pPr>
              <a:lnSpc>
                <a:spcPct val="90000"/>
              </a:lnSpc>
              <a:spcBef>
                <a:spcPts val="1100"/>
              </a:spcBef>
              <a:buFont typeface="Verdana" panose="020B0604030504040204" pitchFamily="34" charset="0"/>
              <a:buChar char="•"/>
            </a:pPr>
            <a:r>
              <a:rPr lang="en-US" altLang="en-US" sz="2800"/>
              <a:t>Used for the visualization of data processing</a:t>
            </a:r>
          </a:p>
          <a:p>
            <a:pPr>
              <a:lnSpc>
                <a:spcPct val="90000"/>
              </a:lnSpc>
              <a:spcBef>
                <a:spcPts val="1100"/>
              </a:spcBef>
              <a:buFont typeface="Verdana" panose="020B0604030504040204" pitchFamily="34" charset="0"/>
              <a:buChar char="•"/>
            </a:pPr>
            <a:r>
              <a:rPr lang="en-US" altLang="en-US" sz="2800"/>
              <a:t>Designers often draw a context-level DFD first which shows the interaction between the system and outside entities</a:t>
            </a:r>
          </a:p>
          <a:p>
            <a:pPr>
              <a:lnSpc>
                <a:spcPct val="90000"/>
              </a:lnSpc>
              <a:spcBef>
                <a:spcPts val="1100"/>
              </a:spcBef>
              <a:buFont typeface="Verdana" panose="020B0604030504040204" pitchFamily="34" charset="0"/>
              <a:buChar char="•"/>
            </a:pPr>
            <a:r>
              <a:rPr lang="en-US" altLang="en-US" sz="2800"/>
              <a:t>This context-level DFD is then "exploded" to show more detail of the system being modeled</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1">
            <a:extLst>
              <a:ext uri="{FF2B5EF4-FFF2-40B4-BE49-F238E27FC236}">
                <a16:creationId xmlns:a16="http://schemas.microsoft.com/office/drawing/2014/main" id="{F40C1F60-BD58-24AB-89B4-0653670359DB}"/>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Data Flow Diagram (DFD)</a:t>
            </a:r>
          </a:p>
        </p:txBody>
      </p:sp>
      <p:sp>
        <p:nvSpPr>
          <p:cNvPr id="56323" name="Text Box 2">
            <a:extLst>
              <a:ext uri="{FF2B5EF4-FFF2-40B4-BE49-F238E27FC236}">
                <a16:creationId xmlns:a16="http://schemas.microsoft.com/office/drawing/2014/main" id="{57A5F938-76D3-FAF0-C539-864E33B62D3C}"/>
              </a:ext>
            </a:extLst>
          </p:cNvPr>
          <p:cNvSpPr txBox="1">
            <a:spLocks noChangeArrowheads="1"/>
          </p:cNvSpPr>
          <p:nvPr/>
        </p:nvSpPr>
        <p:spPr bwMode="auto">
          <a:xfrm>
            <a:off x="2209800" y="1700214"/>
            <a:ext cx="8077200" cy="4897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80000"/>
              </a:lnSpc>
              <a:buClrTx/>
              <a:buFontTx/>
              <a:buNone/>
            </a:pPr>
            <a:r>
              <a:rPr lang="en-US" altLang="en-US" sz="2800"/>
              <a:t>The four components of a data flow diagram (DFD) are:</a:t>
            </a:r>
          </a:p>
          <a:p>
            <a:pPr lvl="1">
              <a:lnSpc>
                <a:spcPct val="80000"/>
              </a:lnSpc>
              <a:spcBef>
                <a:spcPts val="1200"/>
              </a:spcBef>
              <a:buFont typeface="Verdana" panose="020B0604030504040204" pitchFamily="34" charset="0"/>
              <a:buChar char="•"/>
            </a:pPr>
            <a:r>
              <a:rPr lang="en-US" altLang="en-US" sz="2400"/>
              <a:t>External Entities/Terminators/Sources/Sinks (represented by a square or oval) </a:t>
            </a:r>
          </a:p>
          <a:p>
            <a:pPr lvl="1">
              <a:lnSpc>
                <a:spcPct val="80000"/>
              </a:lnSpc>
              <a:spcBef>
                <a:spcPts val="1200"/>
              </a:spcBef>
              <a:buFont typeface="Verdana" panose="020B0604030504040204" pitchFamily="34" charset="0"/>
              <a:buChar char="•"/>
            </a:pPr>
            <a:r>
              <a:rPr lang="en-US" altLang="en-US" sz="2400"/>
              <a:t>Processes (represented by a circle or rounded rectangle) </a:t>
            </a:r>
          </a:p>
          <a:p>
            <a:pPr lvl="1">
              <a:lnSpc>
                <a:spcPct val="80000"/>
              </a:lnSpc>
              <a:spcBef>
                <a:spcPts val="1200"/>
              </a:spcBef>
              <a:buFont typeface="Verdana" panose="020B0604030504040204" pitchFamily="34" charset="0"/>
              <a:buChar char="•"/>
            </a:pPr>
            <a:r>
              <a:rPr lang="en-US" altLang="en-US" sz="2400"/>
              <a:t>Data Flows (represented by an arrow) </a:t>
            </a:r>
          </a:p>
          <a:p>
            <a:pPr lvl="1">
              <a:lnSpc>
                <a:spcPct val="80000"/>
              </a:lnSpc>
              <a:spcBef>
                <a:spcPts val="1200"/>
              </a:spcBef>
              <a:buFont typeface="Verdana" panose="020B0604030504040204" pitchFamily="34" charset="0"/>
              <a:buChar char="•"/>
            </a:pPr>
            <a:r>
              <a:rPr lang="en-US" altLang="en-US" sz="2400"/>
              <a:t>Data Stores (represented by two parallel lines, sometimes connected by a vertical line) </a:t>
            </a:r>
          </a:p>
          <a:p>
            <a:pPr lvl="1">
              <a:lnSpc>
                <a:spcPct val="80000"/>
              </a:lnSpc>
              <a:spcBef>
                <a:spcPts val="1200"/>
              </a:spcBef>
              <a:buFont typeface="Verdana" panose="020B0604030504040204" pitchFamily="34" charset="0"/>
              <a:buChar char="•"/>
            </a:pPr>
            <a:r>
              <a:rPr lang="en-US" altLang="en-US" sz="2400"/>
              <a:t>NOTE – Consistency between levels is important. Don’t gain or lose data flows, data stores or external agents between levels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
            <a:extLst>
              <a:ext uri="{FF2B5EF4-FFF2-40B4-BE49-F238E27FC236}">
                <a16:creationId xmlns:a16="http://schemas.microsoft.com/office/drawing/2014/main" id="{6898B602-6288-3013-98BA-3A474D4C90F3}"/>
              </a:ext>
            </a:extLst>
          </p:cNvPr>
          <p:cNvSpPr txBox="1">
            <a:spLocks noChangeArrowheads="1"/>
          </p:cNvSpPr>
          <p:nvPr/>
        </p:nvSpPr>
        <p:spPr bwMode="auto">
          <a:xfrm>
            <a:off x="2209800" y="503239"/>
            <a:ext cx="644048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Data Flow Diagram (DFD)</a:t>
            </a:r>
          </a:p>
        </p:txBody>
      </p:sp>
      <p:sp>
        <p:nvSpPr>
          <p:cNvPr id="57347" name="Text Box 2">
            <a:extLst>
              <a:ext uri="{FF2B5EF4-FFF2-40B4-BE49-F238E27FC236}">
                <a16:creationId xmlns:a16="http://schemas.microsoft.com/office/drawing/2014/main" id="{74F875DE-13B1-C53B-F6D0-D1D23391B884}"/>
              </a:ext>
            </a:extLst>
          </p:cNvPr>
          <p:cNvSpPr txBox="1">
            <a:spLocks noChangeArrowheads="1"/>
          </p:cNvSpPr>
          <p:nvPr/>
        </p:nvSpPr>
        <p:spPr bwMode="auto">
          <a:xfrm>
            <a:off x="2209800" y="1676401"/>
            <a:ext cx="4114800"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ts val="1100"/>
              </a:spcBef>
              <a:buClrTx/>
            </a:pPr>
            <a:r>
              <a:rPr lang="en-US" altLang="en-US" sz="2800"/>
              <a:t>DFD for one use case</a:t>
            </a:r>
          </a:p>
        </p:txBody>
      </p:sp>
      <p:grpSp>
        <p:nvGrpSpPr>
          <p:cNvPr id="57348" name="Group 3">
            <a:extLst>
              <a:ext uri="{FF2B5EF4-FFF2-40B4-BE49-F238E27FC236}">
                <a16:creationId xmlns:a16="http://schemas.microsoft.com/office/drawing/2014/main" id="{CC904745-C561-1277-5D04-628F841BD81C}"/>
              </a:ext>
            </a:extLst>
          </p:cNvPr>
          <p:cNvGrpSpPr>
            <a:grpSpLocks/>
          </p:cNvGrpSpPr>
          <p:nvPr/>
        </p:nvGrpSpPr>
        <p:grpSpPr bwMode="auto">
          <a:xfrm>
            <a:off x="1774826" y="2286001"/>
            <a:ext cx="8588375" cy="2513013"/>
            <a:chOff x="158" y="1584"/>
            <a:chExt cx="5313" cy="1439"/>
          </a:xfrm>
        </p:grpSpPr>
        <p:graphicFrame>
          <p:nvGraphicFramePr>
            <p:cNvPr id="57353" name="Object 4">
              <a:extLst>
                <a:ext uri="{FF2B5EF4-FFF2-40B4-BE49-F238E27FC236}">
                  <a16:creationId xmlns:a16="http://schemas.microsoft.com/office/drawing/2014/main" id="{B9E771EE-BC8E-392F-79CE-745F01815FD1}"/>
                </a:ext>
              </a:extLst>
            </p:cNvPr>
            <p:cNvGraphicFramePr>
              <a:graphicFrameLocks noChangeAspect="1"/>
            </p:cNvGraphicFramePr>
            <p:nvPr/>
          </p:nvGraphicFramePr>
          <p:xfrm>
            <a:off x="158" y="1584"/>
            <a:ext cx="5313" cy="1439"/>
          </p:xfrm>
          <a:graphic>
            <a:graphicData uri="http://schemas.openxmlformats.org/presentationml/2006/ole">
              <mc:AlternateContent xmlns:mc="http://schemas.openxmlformats.org/markup-compatibility/2006">
                <mc:Choice xmlns:v="urn:schemas-microsoft-com:vml" Requires="v">
                  <p:oleObj r:id="rId3" imgW="49733200" imgH="11277600" progId="">
                    <p:embed/>
                  </p:oleObj>
                </mc:Choice>
                <mc:Fallback>
                  <p:oleObj r:id="rId3" imgW="49733200" imgH="11277600" progId="">
                    <p:embed/>
                    <p:pic>
                      <p:nvPicPr>
                        <p:cNvPr id="57353" name="Object 4">
                          <a:extLst>
                            <a:ext uri="{FF2B5EF4-FFF2-40B4-BE49-F238E27FC236}">
                              <a16:creationId xmlns:a16="http://schemas.microsoft.com/office/drawing/2014/main" id="{B9E771EE-BC8E-392F-79CE-745F01815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 y="1584"/>
                          <a:ext cx="5313" cy="143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4" name="Text Box 5">
              <a:extLst>
                <a:ext uri="{FF2B5EF4-FFF2-40B4-BE49-F238E27FC236}">
                  <a16:creationId xmlns:a16="http://schemas.microsoft.com/office/drawing/2014/main" id="{B94BFA56-44AD-8870-8747-D7C3D687E4A5}"/>
                </a:ext>
              </a:extLst>
            </p:cNvPr>
            <p:cNvSpPr txBox="1">
              <a:spLocks noChangeArrowheads="1"/>
            </p:cNvSpPr>
            <p:nvPr/>
          </p:nvSpPr>
          <p:spPr bwMode="auto">
            <a:xfrm>
              <a:off x="158" y="1584"/>
              <a:ext cx="5313" cy="1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
        <p:nvSpPr>
          <p:cNvPr id="57349" name="AutoShape 6">
            <a:extLst>
              <a:ext uri="{FF2B5EF4-FFF2-40B4-BE49-F238E27FC236}">
                <a16:creationId xmlns:a16="http://schemas.microsoft.com/office/drawing/2014/main" id="{FBFEB8FF-08D2-352C-5667-9760686AED8D}"/>
              </a:ext>
            </a:extLst>
          </p:cNvPr>
          <p:cNvSpPr>
            <a:spLocks/>
          </p:cNvSpPr>
          <p:nvPr/>
        </p:nvSpPr>
        <p:spPr bwMode="auto">
          <a:xfrm>
            <a:off x="2209800" y="5791200"/>
            <a:ext cx="1143000" cy="661988"/>
          </a:xfrm>
          <a:prstGeom prst="borderCallout2">
            <a:avLst>
              <a:gd name="adj1" fmla="val 17597"/>
              <a:gd name="adj2" fmla="val -6611"/>
              <a:gd name="adj3" fmla="val 17648"/>
              <a:gd name="adj4" fmla="val -6907"/>
              <a:gd name="adj5" fmla="val -269116"/>
              <a:gd name="adj6" fmla="val -6667"/>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External Entity</a:t>
            </a:r>
          </a:p>
        </p:txBody>
      </p:sp>
      <p:sp>
        <p:nvSpPr>
          <p:cNvPr id="57350" name="AutoShape 7">
            <a:extLst>
              <a:ext uri="{FF2B5EF4-FFF2-40B4-BE49-F238E27FC236}">
                <a16:creationId xmlns:a16="http://schemas.microsoft.com/office/drawing/2014/main" id="{DCA4603C-187B-D268-D8FB-3DA426520093}"/>
              </a:ext>
            </a:extLst>
          </p:cNvPr>
          <p:cNvSpPr>
            <a:spLocks/>
          </p:cNvSpPr>
          <p:nvPr/>
        </p:nvSpPr>
        <p:spPr bwMode="auto">
          <a:xfrm>
            <a:off x="5791200" y="5791200"/>
            <a:ext cx="1885950" cy="685800"/>
          </a:xfrm>
          <a:prstGeom prst="borderCallout2">
            <a:avLst>
              <a:gd name="adj1" fmla="val 32727"/>
              <a:gd name="adj2" fmla="val -4042"/>
              <a:gd name="adj3" fmla="val 32727"/>
              <a:gd name="adj4" fmla="val -5472"/>
              <a:gd name="adj5" fmla="val -285648"/>
              <a:gd name="adj6" fmla="val -5556"/>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Process</a:t>
            </a:r>
          </a:p>
        </p:txBody>
      </p:sp>
      <p:sp>
        <p:nvSpPr>
          <p:cNvPr id="57351" name="AutoShape 8">
            <a:extLst>
              <a:ext uri="{FF2B5EF4-FFF2-40B4-BE49-F238E27FC236}">
                <a16:creationId xmlns:a16="http://schemas.microsoft.com/office/drawing/2014/main" id="{F83DB376-AF71-4C3A-3316-36900AFE15AD}"/>
              </a:ext>
            </a:extLst>
          </p:cNvPr>
          <p:cNvSpPr>
            <a:spLocks/>
          </p:cNvSpPr>
          <p:nvPr/>
        </p:nvSpPr>
        <p:spPr bwMode="auto">
          <a:xfrm>
            <a:off x="4038600" y="5791200"/>
            <a:ext cx="1219200" cy="685800"/>
          </a:xfrm>
          <a:prstGeom prst="borderCallout2">
            <a:avLst>
              <a:gd name="adj1" fmla="val 14940"/>
              <a:gd name="adj2" fmla="val -8134"/>
              <a:gd name="adj3" fmla="val 14940"/>
              <a:gd name="adj4" fmla="val -38815"/>
              <a:gd name="adj5" fmla="val -328704"/>
              <a:gd name="adj6" fmla="val -38671"/>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Data flow</a:t>
            </a:r>
          </a:p>
        </p:txBody>
      </p:sp>
      <p:sp>
        <p:nvSpPr>
          <p:cNvPr id="57352" name="AutoShape 9">
            <a:extLst>
              <a:ext uri="{FF2B5EF4-FFF2-40B4-BE49-F238E27FC236}">
                <a16:creationId xmlns:a16="http://schemas.microsoft.com/office/drawing/2014/main" id="{E94538B3-8951-C76E-8089-4D1FB13FFA66}"/>
              </a:ext>
            </a:extLst>
          </p:cNvPr>
          <p:cNvSpPr>
            <a:spLocks/>
          </p:cNvSpPr>
          <p:nvPr/>
        </p:nvSpPr>
        <p:spPr bwMode="auto">
          <a:xfrm>
            <a:off x="8610600" y="5791200"/>
            <a:ext cx="914400" cy="723900"/>
          </a:xfrm>
          <a:prstGeom prst="borderCallout2">
            <a:avLst>
              <a:gd name="adj1" fmla="val 17648"/>
              <a:gd name="adj2" fmla="val -8333"/>
              <a:gd name="adj3" fmla="val 17648"/>
              <a:gd name="adj4" fmla="val -66319"/>
              <a:gd name="adj5" fmla="val -142542"/>
              <a:gd name="adj6" fmla="val -65972"/>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Data store</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1">
            <a:extLst>
              <a:ext uri="{FF2B5EF4-FFF2-40B4-BE49-F238E27FC236}">
                <a16:creationId xmlns:a16="http://schemas.microsoft.com/office/drawing/2014/main" id="{8D60300C-9444-6824-7A37-A2B20CCCD18E}"/>
              </a:ext>
            </a:extLst>
          </p:cNvPr>
          <p:cNvSpPr txBox="1">
            <a:spLocks noChangeArrowheads="1"/>
          </p:cNvSpPr>
          <p:nvPr/>
        </p:nvSpPr>
        <p:spPr bwMode="auto">
          <a:xfrm>
            <a:off x="2424114" y="1844675"/>
            <a:ext cx="7088187"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pic>
        <p:nvPicPr>
          <p:cNvPr id="58371" name="Picture 2">
            <a:extLst>
              <a:ext uri="{FF2B5EF4-FFF2-40B4-BE49-F238E27FC236}">
                <a16:creationId xmlns:a16="http://schemas.microsoft.com/office/drawing/2014/main" id="{2D5F9EB6-131B-CD94-019A-92696A84C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8610600" cy="4953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2" name="Text Box 3">
            <a:extLst>
              <a:ext uri="{FF2B5EF4-FFF2-40B4-BE49-F238E27FC236}">
                <a16:creationId xmlns:a16="http://schemas.microsoft.com/office/drawing/2014/main" id="{966C2058-80F5-9B0D-FC50-FF08EC9F9655}"/>
              </a:ext>
            </a:extLst>
          </p:cNvPr>
          <p:cNvSpPr txBox="1">
            <a:spLocks noChangeArrowheads="1"/>
          </p:cNvSpPr>
          <p:nvPr/>
        </p:nvSpPr>
        <p:spPr bwMode="auto">
          <a:xfrm>
            <a:off x="2057400" y="501651"/>
            <a:ext cx="65928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Context DFD</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1">
            <a:extLst>
              <a:ext uri="{FF2B5EF4-FFF2-40B4-BE49-F238E27FC236}">
                <a16:creationId xmlns:a16="http://schemas.microsoft.com/office/drawing/2014/main" id="{8382B53B-8C4C-9E13-1AB8-1A64AD014CC6}"/>
              </a:ext>
            </a:extLst>
          </p:cNvPr>
          <p:cNvSpPr txBox="1">
            <a:spLocks noChangeArrowheads="1"/>
          </p:cNvSpPr>
          <p:nvPr/>
        </p:nvSpPr>
        <p:spPr bwMode="auto">
          <a:xfrm>
            <a:off x="2209800" y="457200"/>
            <a:ext cx="65532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Example Level 0 DFD</a:t>
            </a:r>
          </a:p>
        </p:txBody>
      </p:sp>
      <p:pic>
        <p:nvPicPr>
          <p:cNvPr id="59395" name="Picture 2">
            <a:extLst>
              <a:ext uri="{FF2B5EF4-FFF2-40B4-BE49-F238E27FC236}">
                <a16:creationId xmlns:a16="http://schemas.microsoft.com/office/drawing/2014/main" id="{375AC48A-C170-88C7-765A-DDF6125B1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71600"/>
            <a:ext cx="8382000" cy="5486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Group 1">
            <a:extLst>
              <a:ext uri="{FF2B5EF4-FFF2-40B4-BE49-F238E27FC236}">
                <a16:creationId xmlns:a16="http://schemas.microsoft.com/office/drawing/2014/main" id="{EF845A27-8FF7-E53D-81F4-DD3686D793D9}"/>
              </a:ext>
            </a:extLst>
          </p:cNvPr>
          <p:cNvGrpSpPr>
            <a:grpSpLocks/>
          </p:cNvGrpSpPr>
          <p:nvPr/>
        </p:nvGrpSpPr>
        <p:grpSpPr bwMode="auto">
          <a:xfrm>
            <a:off x="2135188" y="1524000"/>
            <a:ext cx="7923212" cy="5181600"/>
            <a:chOff x="385" y="1008"/>
            <a:chExt cx="4942" cy="3167"/>
          </a:xfrm>
        </p:grpSpPr>
        <p:sp>
          <p:nvSpPr>
            <p:cNvPr id="60420" name="AutoShape 2">
              <a:extLst>
                <a:ext uri="{FF2B5EF4-FFF2-40B4-BE49-F238E27FC236}">
                  <a16:creationId xmlns:a16="http://schemas.microsoft.com/office/drawing/2014/main" id="{99FB2DBF-1D4E-D130-1F04-402173BED607}"/>
                </a:ext>
              </a:extLst>
            </p:cNvPr>
            <p:cNvSpPr>
              <a:spLocks noChangeArrowheads="1"/>
            </p:cNvSpPr>
            <p:nvPr/>
          </p:nvSpPr>
          <p:spPr bwMode="auto">
            <a:xfrm>
              <a:off x="385" y="1008"/>
              <a:ext cx="4942" cy="3167"/>
            </a:xfrm>
            <a:custGeom>
              <a:avLst/>
              <a:gdLst>
                <a:gd name="T0" fmla="*/ 267 w 4338"/>
                <a:gd name="T1" fmla="*/ 4165 h 2408"/>
                <a:gd name="T2" fmla="*/ 5364 w 4338"/>
                <a:gd name="T3" fmla="*/ 4165 h 2408"/>
                <a:gd name="T4" fmla="*/ 5471 w 4338"/>
                <a:gd name="T5" fmla="*/ 4136 h 2408"/>
                <a:gd name="T6" fmla="*/ 5549 w 4338"/>
                <a:gd name="T7" fmla="*/ 4076 h 2408"/>
                <a:gd name="T8" fmla="*/ 5615 w 4338"/>
                <a:gd name="T9" fmla="*/ 3972 h 2408"/>
                <a:gd name="T10" fmla="*/ 5630 w 4338"/>
                <a:gd name="T11" fmla="*/ 3865 h 2408"/>
                <a:gd name="T12" fmla="*/ 5630 w 4338"/>
                <a:gd name="T13" fmla="*/ 300 h 2408"/>
                <a:gd name="T14" fmla="*/ 5615 w 4338"/>
                <a:gd name="T15" fmla="*/ 180 h 2408"/>
                <a:gd name="T16" fmla="*/ 5549 w 4338"/>
                <a:gd name="T17" fmla="*/ 75 h 2408"/>
                <a:gd name="T18" fmla="*/ 5471 w 4338"/>
                <a:gd name="T19" fmla="*/ 14 h 2408"/>
                <a:gd name="T20" fmla="*/ 5364 w 4338"/>
                <a:gd name="T21" fmla="*/ 0 h 2408"/>
                <a:gd name="T22" fmla="*/ 267 w 4338"/>
                <a:gd name="T23" fmla="*/ 0 h 2408"/>
                <a:gd name="T24" fmla="*/ 159 w 4338"/>
                <a:gd name="T25" fmla="*/ 14 h 2408"/>
                <a:gd name="T26" fmla="*/ 66 w 4338"/>
                <a:gd name="T27" fmla="*/ 75 h 2408"/>
                <a:gd name="T28" fmla="*/ 13 w 4338"/>
                <a:gd name="T29" fmla="*/ 180 h 2408"/>
                <a:gd name="T30" fmla="*/ 0 w 4338"/>
                <a:gd name="T31" fmla="*/ 300 h 2408"/>
                <a:gd name="T32" fmla="*/ 0 w 4338"/>
                <a:gd name="T33" fmla="*/ 3865 h 2408"/>
                <a:gd name="T34" fmla="*/ 13 w 4338"/>
                <a:gd name="T35" fmla="*/ 3972 h 2408"/>
                <a:gd name="T36" fmla="*/ 66 w 4338"/>
                <a:gd name="T37" fmla="*/ 4076 h 2408"/>
                <a:gd name="T38" fmla="*/ 159 w 4338"/>
                <a:gd name="T39" fmla="*/ 4136 h 2408"/>
                <a:gd name="T40" fmla="*/ 267 w 4338"/>
                <a:gd name="T41" fmla="*/ 4165 h 2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38"/>
                <a:gd name="T64" fmla="*/ 0 h 2408"/>
                <a:gd name="T65" fmla="*/ 4338 w 4338"/>
                <a:gd name="T66" fmla="*/ 2408 h 24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38" h="2408">
                  <a:moveTo>
                    <a:pt x="205" y="2408"/>
                  </a:moveTo>
                  <a:lnTo>
                    <a:pt x="4133" y="2408"/>
                  </a:lnTo>
                  <a:lnTo>
                    <a:pt x="4215" y="2391"/>
                  </a:lnTo>
                  <a:lnTo>
                    <a:pt x="4276" y="2356"/>
                  </a:lnTo>
                  <a:lnTo>
                    <a:pt x="4327" y="2296"/>
                  </a:lnTo>
                  <a:lnTo>
                    <a:pt x="4338" y="2235"/>
                  </a:lnTo>
                  <a:lnTo>
                    <a:pt x="4338" y="173"/>
                  </a:lnTo>
                  <a:lnTo>
                    <a:pt x="4327" y="104"/>
                  </a:lnTo>
                  <a:lnTo>
                    <a:pt x="4276" y="43"/>
                  </a:lnTo>
                  <a:lnTo>
                    <a:pt x="4215" y="8"/>
                  </a:lnTo>
                  <a:lnTo>
                    <a:pt x="4133" y="0"/>
                  </a:lnTo>
                  <a:lnTo>
                    <a:pt x="205" y="0"/>
                  </a:lnTo>
                  <a:lnTo>
                    <a:pt x="123" y="8"/>
                  </a:lnTo>
                  <a:lnTo>
                    <a:pt x="51" y="43"/>
                  </a:lnTo>
                  <a:lnTo>
                    <a:pt x="10" y="104"/>
                  </a:lnTo>
                  <a:lnTo>
                    <a:pt x="0" y="173"/>
                  </a:lnTo>
                  <a:lnTo>
                    <a:pt x="0" y="2235"/>
                  </a:lnTo>
                  <a:lnTo>
                    <a:pt x="10" y="2296"/>
                  </a:lnTo>
                  <a:lnTo>
                    <a:pt x="51" y="2356"/>
                  </a:lnTo>
                  <a:lnTo>
                    <a:pt x="123" y="2391"/>
                  </a:lnTo>
                  <a:lnTo>
                    <a:pt x="205" y="2408"/>
                  </a:lnTo>
                  <a:close/>
                </a:path>
              </a:pathLst>
            </a:custGeom>
            <a:solidFill>
              <a:srgbClr val="008541">
                <a:alpha val="16078"/>
              </a:srgb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421" name="Rectangle 3">
              <a:extLst>
                <a:ext uri="{FF2B5EF4-FFF2-40B4-BE49-F238E27FC236}">
                  <a16:creationId xmlns:a16="http://schemas.microsoft.com/office/drawing/2014/main" id="{19EE3DEC-5B59-74B2-B641-CCF123E2EAC9}"/>
                </a:ext>
              </a:extLst>
            </p:cNvPr>
            <p:cNvSpPr>
              <a:spLocks noChangeArrowheads="1"/>
            </p:cNvSpPr>
            <p:nvPr/>
          </p:nvSpPr>
          <p:spPr bwMode="auto">
            <a:xfrm>
              <a:off x="503" y="1270"/>
              <a:ext cx="3486"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1.</a:t>
              </a: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For each CUSTOMER NUMBER in the data store CUSTOMERS</a:t>
              </a:r>
              <a:r>
                <a:rPr lang="en-US" altLang="en-US" sz="1400" b="1">
                  <a:solidFill>
                    <a:srgbClr val="FFFFFF"/>
                  </a:solidFill>
                  <a:latin typeface="Arial" panose="020B0604020202020204" pitchFamily="34" charset="0"/>
                </a:rPr>
                <a:t>:</a:t>
              </a:r>
            </a:p>
          </p:txBody>
        </p:sp>
        <p:sp>
          <p:nvSpPr>
            <p:cNvPr id="60422" name="Rectangle 4">
              <a:extLst>
                <a:ext uri="{FF2B5EF4-FFF2-40B4-BE49-F238E27FC236}">
                  <a16:creationId xmlns:a16="http://schemas.microsoft.com/office/drawing/2014/main" id="{6AEBBE70-A918-BE87-65C3-56A129E5571D}"/>
                </a:ext>
              </a:extLst>
            </p:cNvPr>
            <p:cNvSpPr>
              <a:spLocks noChangeArrowheads="1"/>
            </p:cNvSpPr>
            <p:nvPr/>
          </p:nvSpPr>
          <p:spPr bwMode="auto">
            <a:xfrm>
              <a:off x="499" y="1430"/>
              <a:ext cx="3707"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a.  For each LOAN in the data store LOANS that matches the above</a:t>
              </a:r>
            </a:p>
          </p:txBody>
        </p:sp>
        <p:sp>
          <p:nvSpPr>
            <p:cNvPr id="60423" name="Rectangle 5">
              <a:extLst>
                <a:ext uri="{FF2B5EF4-FFF2-40B4-BE49-F238E27FC236}">
                  <a16:creationId xmlns:a16="http://schemas.microsoft.com/office/drawing/2014/main" id="{2587D435-FC7E-3FC9-91C2-1391670E74D8}"/>
                </a:ext>
              </a:extLst>
            </p:cNvPr>
            <p:cNvSpPr>
              <a:spLocks noChangeArrowheads="1"/>
            </p:cNvSpPr>
            <p:nvPr/>
          </p:nvSpPr>
          <p:spPr bwMode="auto">
            <a:xfrm>
              <a:off x="508" y="1577"/>
              <a:ext cx="1509"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CUSTOMER NUMBER:</a:t>
              </a:r>
            </a:p>
          </p:txBody>
        </p:sp>
        <p:sp>
          <p:nvSpPr>
            <p:cNvPr id="60424" name="Rectangle 6">
              <a:extLst>
                <a:ext uri="{FF2B5EF4-FFF2-40B4-BE49-F238E27FC236}">
                  <a16:creationId xmlns:a16="http://schemas.microsoft.com/office/drawing/2014/main" id="{114B04FF-EAA8-AACE-4E6D-F5E6844C3BF3}"/>
                </a:ext>
              </a:extLst>
            </p:cNvPr>
            <p:cNvSpPr>
              <a:spLocks noChangeArrowheads="1"/>
            </p:cNvSpPr>
            <p:nvPr/>
          </p:nvSpPr>
          <p:spPr bwMode="auto">
            <a:xfrm>
              <a:off x="499" y="1737"/>
              <a:ext cx="3195"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a:t>
              </a: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1)  Keep a running total of NUMBER OF LOANS for the</a:t>
              </a:r>
            </a:p>
          </p:txBody>
        </p:sp>
        <p:sp>
          <p:nvSpPr>
            <p:cNvPr id="60425" name="Rectangle 7">
              <a:extLst>
                <a:ext uri="{FF2B5EF4-FFF2-40B4-BE49-F238E27FC236}">
                  <a16:creationId xmlns:a16="http://schemas.microsoft.com/office/drawing/2014/main" id="{97D7642E-DD36-61A2-79AF-29EE4235C43F}"/>
                </a:ext>
              </a:extLst>
            </p:cNvPr>
            <p:cNvSpPr>
              <a:spLocks noChangeArrowheads="1"/>
            </p:cNvSpPr>
            <p:nvPr/>
          </p:nvSpPr>
          <p:spPr bwMode="auto">
            <a:xfrm>
              <a:off x="505" y="1885"/>
              <a:ext cx="165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CUSTOMER NUMBER.</a:t>
              </a:r>
            </a:p>
          </p:txBody>
        </p:sp>
        <p:sp>
          <p:nvSpPr>
            <p:cNvPr id="60426" name="Rectangle 8">
              <a:extLst>
                <a:ext uri="{FF2B5EF4-FFF2-40B4-BE49-F238E27FC236}">
                  <a16:creationId xmlns:a16="http://schemas.microsoft.com/office/drawing/2014/main" id="{1E21D13E-4CEF-B4CE-652F-B3FDF14F1B21}"/>
                </a:ext>
              </a:extLst>
            </p:cNvPr>
            <p:cNvSpPr>
              <a:spLocks noChangeArrowheads="1"/>
            </p:cNvSpPr>
            <p:nvPr/>
          </p:nvSpPr>
          <p:spPr bwMode="auto">
            <a:xfrm>
              <a:off x="496" y="2044"/>
              <a:ext cx="3809"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2)  Keep a running total of the ORIGINAL LOAN PRINCIPAL for the</a:t>
              </a:r>
            </a:p>
          </p:txBody>
        </p:sp>
        <p:sp>
          <p:nvSpPr>
            <p:cNvPr id="60427" name="Rectangle 9">
              <a:extLst>
                <a:ext uri="{FF2B5EF4-FFF2-40B4-BE49-F238E27FC236}">
                  <a16:creationId xmlns:a16="http://schemas.microsoft.com/office/drawing/2014/main" id="{A970D017-A518-7191-1DF7-7BE44CC27847}"/>
                </a:ext>
              </a:extLst>
            </p:cNvPr>
            <p:cNvSpPr>
              <a:spLocks noChangeArrowheads="1"/>
            </p:cNvSpPr>
            <p:nvPr/>
          </p:nvSpPr>
          <p:spPr bwMode="auto">
            <a:xfrm>
              <a:off x="505" y="2193"/>
              <a:ext cx="165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CUSTOMER NUMBER.</a:t>
              </a:r>
            </a:p>
          </p:txBody>
        </p:sp>
        <p:sp>
          <p:nvSpPr>
            <p:cNvPr id="60428" name="Rectangle 10">
              <a:extLst>
                <a:ext uri="{FF2B5EF4-FFF2-40B4-BE49-F238E27FC236}">
                  <a16:creationId xmlns:a16="http://schemas.microsoft.com/office/drawing/2014/main" id="{D72C7D97-524C-2DB8-B840-D2524B47DEE8}"/>
                </a:ext>
              </a:extLst>
            </p:cNvPr>
            <p:cNvSpPr>
              <a:spLocks noChangeArrowheads="1"/>
            </p:cNvSpPr>
            <p:nvPr/>
          </p:nvSpPr>
          <p:spPr bwMode="auto">
            <a:xfrm>
              <a:off x="498" y="2353"/>
              <a:ext cx="356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3)  Keep a running total of CURRENT LOAN BALANCE for the</a:t>
              </a:r>
            </a:p>
          </p:txBody>
        </p:sp>
        <p:sp>
          <p:nvSpPr>
            <p:cNvPr id="60429" name="Rectangle 11">
              <a:extLst>
                <a:ext uri="{FF2B5EF4-FFF2-40B4-BE49-F238E27FC236}">
                  <a16:creationId xmlns:a16="http://schemas.microsoft.com/office/drawing/2014/main" id="{9CCF9B56-5406-6B13-88A4-6C7F4B60C420}"/>
                </a:ext>
              </a:extLst>
            </p:cNvPr>
            <p:cNvSpPr>
              <a:spLocks noChangeArrowheads="1"/>
            </p:cNvSpPr>
            <p:nvPr/>
          </p:nvSpPr>
          <p:spPr bwMode="auto">
            <a:xfrm>
              <a:off x="505" y="2501"/>
              <a:ext cx="165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a:t>
              </a: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CUSTOMER NUMBER.</a:t>
              </a:r>
            </a:p>
          </p:txBody>
        </p:sp>
        <p:sp>
          <p:nvSpPr>
            <p:cNvPr id="60430" name="Rectangle 12">
              <a:extLst>
                <a:ext uri="{FF2B5EF4-FFF2-40B4-BE49-F238E27FC236}">
                  <a16:creationId xmlns:a16="http://schemas.microsoft.com/office/drawing/2014/main" id="{59F1EBCD-BF42-40D7-7B57-4B4B2E039D6E}"/>
                </a:ext>
              </a:extLst>
            </p:cNvPr>
            <p:cNvSpPr>
              <a:spLocks noChangeArrowheads="1"/>
            </p:cNvSpPr>
            <p:nvPr/>
          </p:nvSpPr>
          <p:spPr bwMode="auto">
            <a:xfrm>
              <a:off x="500" y="2660"/>
              <a:ext cx="3245"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a:t>
              </a: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4)  Keep a running total of AMOUNTS PAST DUE for the</a:t>
              </a:r>
            </a:p>
          </p:txBody>
        </p:sp>
        <p:sp>
          <p:nvSpPr>
            <p:cNvPr id="60431" name="Rectangle 13">
              <a:extLst>
                <a:ext uri="{FF2B5EF4-FFF2-40B4-BE49-F238E27FC236}">
                  <a16:creationId xmlns:a16="http://schemas.microsoft.com/office/drawing/2014/main" id="{7001B872-3467-EA4A-3614-9AE011D559C2}"/>
                </a:ext>
              </a:extLst>
            </p:cNvPr>
            <p:cNvSpPr>
              <a:spLocks noChangeArrowheads="1"/>
            </p:cNvSpPr>
            <p:nvPr/>
          </p:nvSpPr>
          <p:spPr bwMode="auto">
            <a:xfrm>
              <a:off x="505" y="2809"/>
              <a:ext cx="1658"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CUSTOMER NUMBER.</a:t>
              </a:r>
            </a:p>
          </p:txBody>
        </p:sp>
        <p:sp>
          <p:nvSpPr>
            <p:cNvPr id="60432" name="Rectangle 14">
              <a:extLst>
                <a:ext uri="{FF2B5EF4-FFF2-40B4-BE49-F238E27FC236}">
                  <a16:creationId xmlns:a16="http://schemas.microsoft.com/office/drawing/2014/main" id="{BA4A7513-4884-58A1-B2C0-7F5F6A3C2C5A}"/>
                </a:ext>
              </a:extLst>
            </p:cNvPr>
            <p:cNvSpPr>
              <a:spLocks noChangeArrowheads="1"/>
            </p:cNvSpPr>
            <p:nvPr/>
          </p:nvSpPr>
          <p:spPr bwMode="auto">
            <a:xfrm>
              <a:off x="500" y="2968"/>
              <a:ext cx="3726"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b.  If the TOTAL AMOUNTS PAST DUE for the CUSTOMER NUMBER</a:t>
              </a:r>
            </a:p>
          </p:txBody>
        </p:sp>
        <p:sp>
          <p:nvSpPr>
            <p:cNvPr id="60433" name="Rectangle 15">
              <a:extLst>
                <a:ext uri="{FF2B5EF4-FFF2-40B4-BE49-F238E27FC236}">
                  <a16:creationId xmlns:a16="http://schemas.microsoft.com/office/drawing/2014/main" id="{D57C3AF7-75C3-EF94-C08B-E0B163C8C426}"/>
                </a:ext>
              </a:extLst>
            </p:cNvPr>
            <p:cNvSpPr>
              <a:spLocks noChangeArrowheads="1"/>
            </p:cNvSpPr>
            <p:nvPr/>
          </p:nvSpPr>
          <p:spPr bwMode="auto">
            <a:xfrm>
              <a:off x="503" y="3117"/>
              <a:ext cx="1971"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is greater than $100.00 then:</a:t>
              </a:r>
            </a:p>
          </p:txBody>
        </p:sp>
        <p:sp>
          <p:nvSpPr>
            <p:cNvPr id="60434" name="Rectangle 16">
              <a:extLst>
                <a:ext uri="{FF2B5EF4-FFF2-40B4-BE49-F238E27FC236}">
                  <a16:creationId xmlns:a16="http://schemas.microsoft.com/office/drawing/2014/main" id="{F3F2E8E0-532A-BCDA-9DC1-61D8AB1FD5BE}"/>
                </a:ext>
              </a:extLst>
            </p:cNvPr>
            <p:cNvSpPr>
              <a:spLocks noChangeArrowheads="1"/>
            </p:cNvSpPr>
            <p:nvPr/>
          </p:nvSpPr>
          <p:spPr bwMode="auto">
            <a:xfrm>
              <a:off x="497" y="3276"/>
              <a:ext cx="3750"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a:t>
              </a: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1)  Write the CUSTOMER NUMBER and all their data attributes</a:t>
              </a:r>
            </a:p>
          </p:txBody>
        </p:sp>
        <p:sp>
          <p:nvSpPr>
            <p:cNvPr id="60435" name="Rectangle 17">
              <a:extLst>
                <a:ext uri="{FF2B5EF4-FFF2-40B4-BE49-F238E27FC236}">
                  <a16:creationId xmlns:a16="http://schemas.microsoft.com/office/drawing/2014/main" id="{8629D8F6-54B7-3D7A-8EC9-1CB75CE05042}"/>
                </a:ext>
              </a:extLst>
            </p:cNvPr>
            <p:cNvSpPr>
              <a:spLocks noChangeArrowheads="1"/>
            </p:cNvSpPr>
            <p:nvPr/>
          </p:nvSpPr>
          <p:spPr bwMode="auto">
            <a:xfrm>
              <a:off x="498" y="3425"/>
              <a:ext cx="3064"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solidFill>
                    <a:srgbClr val="FFFFFF"/>
                  </a:solidFill>
                  <a:latin typeface="Arial" panose="020B0604020202020204" pitchFamily="34" charset="0"/>
                </a:rPr>
                <a:t>                    </a:t>
              </a:r>
              <a:r>
                <a:rPr lang="en-US" altLang="en-US" sz="1400" b="1">
                  <a:latin typeface="Arial" panose="020B0604020202020204" pitchFamily="34" charset="0"/>
                </a:rPr>
                <a:t>as described in the data flow LOANS AT RISK.</a:t>
              </a:r>
            </a:p>
          </p:txBody>
        </p:sp>
        <p:sp>
          <p:nvSpPr>
            <p:cNvPr id="60436" name="Rectangle 18">
              <a:extLst>
                <a:ext uri="{FF2B5EF4-FFF2-40B4-BE49-F238E27FC236}">
                  <a16:creationId xmlns:a16="http://schemas.microsoft.com/office/drawing/2014/main" id="{3C5B605D-ECBA-4704-7C82-ED11410EF677}"/>
                </a:ext>
              </a:extLst>
            </p:cNvPr>
            <p:cNvSpPr>
              <a:spLocks noChangeArrowheads="1"/>
            </p:cNvSpPr>
            <p:nvPr/>
          </p:nvSpPr>
          <p:spPr bwMode="auto">
            <a:xfrm>
              <a:off x="509" y="3584"/>
              <a:ext cx="540"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Else</a:t>
              </a:r>
            </a:p>
          </p:txBody>
        </p:sp>
        <p:sp>
          <p:nvSpPr>
            <p:cNvPr id="60437" name="Rectangle 19">
              <a:extLst>
                <a:ext uri="{FF2B5EF4-FFF2-40B4-BE49-F238E27FC236}">
                  <a16:creationId xmlns:a16="http://schemas.microsoft.com/office/drawing/2014/main" id="{E71213B0-01D1-C295-8E72-8397B68320A1}"/>
                </a:ext>
              </a:extLst>
            </p:cNvPr>
            <p:cNvSpPr>
              <a:spLocks noChangeArrowheads="1"/>
            </p:cNvSpPr>
            <p:nvPr/>
          </p:nvSpPr>
          <p:spPr bwMode="auto">
            <a:xfrm>
              <a:off x="498" y="3732"/>
              <a:ext cx="3671"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1)  Exclude the CUSTOMER NUMBER and data from the data</a:t>
              </a:r>
            </a:p>
          </p:txBody>
        </p:sp>
        <p:sp>
          <p:nvSpPr>
            <p:cNvPr id="60438" name="Rectangle 20">
              <a:extLst>
                <a:ext uri="{FF2B5EF4-FFF2-40B4-BE49-F238E27FC236}">
                  <a16:creationId xmlns:a16="http://schemas.microsoft.com/office/drawing/2014/main" id="{58466A20-DF2A-A411-CBE9-2FEE88B878DB}"/>
                </a:ext>
              </a:extLst>
            </p:cNvPr>
            <p:cNvSpPr>
              <a:spLocks noChangeArrowheads="1"/>
            </p:cNvSpPr>
            <p:nvPr/>
          </p:nvSpPr>
          <p:spPr bwMode="auto">
            <a:xfrm>
              <a:off x="503" y="3892"/>
              <a:ext cx="1763" cy="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1400" b="1">
                  <a:latin typeface="Arial" panose="020B0604020202020204" pitchFamily="34" charset="0"/>
                </a:rPr>
                <a:t>                    flow LOANS AT RISK</a:t>
              </a:r>
              <a:r>
                <a:rPr lang="en-US" altLang="en-US" sz="1400" b="1">
                  <a:solidFill>
                    <a:srgbClr val="FFFFFF"/>
                  </a:solidFill>
                  <a:latin typeface="Arial" panose="020B0604020202020204" pitchFamily="34" charset="0"/>
                </a:rPr>
                <a:t>.</a:t>
              </a:r>
            </a:p>
          </p:txBody>
        </p:sp>
      </p:grpSp>
      <p:sp>
        <p:nvSpPr>
          <p:cNvPr id="60419" name="Text Box 21">
            <a:extLst>
              <a:ext uri="{FF2B5EF4-FFF2-40B4-BE49-F238E27FC236}">
                <a16:creationId xmlns:a16="http://schemas.microsoft.com/office/drawing/2014/main" id="{95A94B33-5149-2B34-1510-B8E3626F30AF}"/>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Structured English Example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C0BB33EC-66D3-620A-2529-72F99EA9509E}"/>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Decomposition Diagram</a:t>
            </a:r>
          </a:p>
        </p:txBody>
      </p:sp>
      <p:sp>
        <p:nvSpPr>
          <p:cNvPr id="61443" name="Text Box 2">
            <a:extLst>
              <a:ext uri="{FF2B5EF4-FFF2-40B4-BE49-F238E27FC236}">
                <a16:creationId xmlns:a16="http://schemas.microsoft.com/office/drawing/2014/main" id="{2666C318-64C4-8F7C-1406-49C4C0EF21F4}"/>
              </a:ext>
            </a:extLst>
          </p:cNvPr>
          <p:cNvSpPr txBox="1">
            <a:spLocks noChangeArrowheads="1"/>
          </p:cNvSpPr>
          <p:nvPr/>
        </p:nvSpPr>
        <p:spPr bwMode="auto">
          <a:xfrm>
            <a:off x="2286000" y="1719264"/>
            <a:ext cx="7924800" cy="494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lnSpc>
                <a:spcPct val="90000"/>
              </a:lnSpc>
              <a:spcBef>
                <a:spcPct val="0"/>
              </a:spcBef>
              <a:buClrTx/>
              <a:buFontTx/>
              <a:buNone/>
            </a:pPr>
            <a:r>
              <a:rPr lang="en-US" altLang="en-US" sz="2800"/>
              <a:t>A decomposition diagram or hierarchy chart shows the top-down, functional decomposition of a system</a:t>
            </a:r>
          </a:p>
          <a:p>
            <a:pPr lvl="1" eaLnBrk="1" hangingPunct="1">
              <a:lnSpc>
                <a:spcPct val="90000"/>
              </a:lnSpc>
              <a:buFont typeface="Verdana" panose="020B0604030504040204" pitchFamily="34" charset="0"/>
              <a:buChar char="•"/>
            </a:pPr>
            <a:r>
              <a:rPr lang="en-US" altLang="en-US" sz="2400"/>
              <a:t>Decomposition diagrams may represent organizational structure or functional decomposition into processes</a:t>
            </a:r>
          </a:p>
          <a:p>
            <a:pPr lvl="1" eaLnBrk="1" hangingPunct="1">
              <a:lnSpc>
                <a:spcPct val="90000"/>
              </a:lnSpc>
              <a:buFont typeface="Verdana" panose="020B0604030504040204" pitchFamily="34" charset="0"/>
              <a:buChar char="•"/>
            </a:pPr>
            <a:r>
              <a:rPr lang="en-US" altLang="en-US" sz="2400"/>
              <a:t>The parent block is at the top of the decomposition diagram, and it is composed of child blocks</a:t>
            </a:r>
          </a:p>
          <a:p>
            <a:pPr lvl="1" eaLnBrk="1" hangingPunct="1">
              <a:lnSpc>
                <a:spcPct val="90000"/>
              </a:lnSpc>
              <a:buFont typeface="Verdana" panose="020B0604030504040204" pitchFamily="34" charset="0"/>
              <a:buChar char="•"/>
            </a:pPr>
            <a:r>
              <a:rPr lang="en-US" altLang="en-US" sz="2400"/>
              <a:t>A decomposition diagram does not show order of execution or dependency between blocks</a:t>
            </a:r>
          </a:p>
          <a:p>
            <a:pPr lvl="1" eaLnBrk="1" hangingPunct="1">
              <a:lnSpc>
                <a:spcPct val="90000"/>
              </a:lnSpc>
              <a:buFont typeface="Verdana" panose="020B0604030504040204" pitchFamily="34" charset="0"/>
              <a:buChar char="•"/>
            </a:pPr>
            <a:r>
              <a:rPr lang="en-US" altLang="en-US" sz="2400"/>
              <a:t>It also does not show flow between blocks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Group 1">
            <a:extLst>
              <a:ext uri="{FF2B5EF4-FFF2-40B4-BE49-F238E27FC236}">
                <a16:creationId xmlns:a16="http://schemas.microsoft.com/office/drawing/2014/main" id="{9D242067-1B6B-4D3F-4CA4-E4599A9E63FC}"/>
              </a:ext>
            </a:extLst>
          </p:cNvPr>
          <p:cNvGrpSpPr>
            <a:grpSpLocks/>
          </p:cNvGrpSpPr>
          <p:nvPr/>
        </p:nvGrpSpPr>
        <p:grpSpPr bwMode="auto">
          <a:xfrm>
            <a:off x="2063751" y="1524000"/>
            <a:ext cx="8278813" cy="5334000"/>
            <a:chOff x="340" y="527"/>
            <a:chExt cx="5215" cy="3634"/>
          </a:xfrm>
        </p:grpSpPr>
        <p:graphicFrame>
          <p:nvGraphicFramePr>
            <p:cNvPr id="62470" name="Object 2">
              <a:extLst>
                <a:ext uri="{FF2B5EF4-FFF2-40B4-BE49-F238E27FC236}">
                  <a16:creationId xmlns:a16="http://schemas.microsoft.com/office/drawing/2014/main" id="{E9A19BB1-04FE-E43D-641C-BA7322C61800}"/>
                </a:ext>
              </a:extLst>
            </p:cNvPr>
            <p:cNvGraphicFramePr>
              <a:graphicFrameLocks noChangeAspect="1"/>
            </p:cNvGraphicFramePr>
            <p:nvPr/>
          </p:nvGraphicFramePr>
          <p:xfrm>
            <a:off x="340" y="527"/>
            <a:ext cx="5215" cy="3634"/>
          </p:xfrm>
          <a:graphic>
            <a:graphicData uri="http://schemas.openxmlformats.org/presentationml/2006/ole">
              <mc:AlternateContent xmlns:mc="http://schemas.openxmlformats.org/markup-compatibility/2006">
                <mc:Choice xmlns:v="urn:schemas-microsoft-com:vml" Requires="v">
                  <p:oleObj r:id="rId3" imgW="58470800" imgH="40716200" progId="">
                    <p:embed/>
                  </p:oleObj>
                </mc:Choice>
                <mc:Fallback>
                  <p:oleObj r:id="rId3" imgW="58470800" imgH="40716200" progId="">
                    <p:embed/>
                    <p:pic>
                      <p:nvPicPr>
                        <p:cNvPr id="62470" name="Object 2">
                          <a:extLst>
                            <a:ext uri="{FF2B5EF4-FFF2-40B4-BE49-F238E27FC236}">
                              <a16:creationId xmlns:a16="http://schemas.microsoft.com/office/drawing/2014/main" id="{E9A19BB1-04FE-E43D-641C-BA7322C6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 y="527"/>
                          <a:ext cx="5215" cy="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1" name="Text Box 3">
              <a:extLst>
                <a:ext uri="{FF2B5EF4-FFF2-40B4-BE49-F238E27FC236}">
                  <a16:creationId xmlns:a16="http://schemas.microsoft.com/office/drawing/2014/main" id="{74BD4327-4772-9F08-6FAC-8D2E3EE4CC1E}"/>
                </a:ext>
              </a:extLst>
            </p:cNvPr>
            <p:cNvSpPr txBox="1">
              <a:spLocks noChangeArrowheads="1"/>
            </p:cNvSpPr>
            <p:nvPr/>
          </p:nvSpPr>
          <p:spPr bwMode="auto">
            <a:xfrm>
              <a:off x="340" y="527"/>
              <a:ext cx="5215" cy="3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
        <p:nvSpPr>
          <p:cNvPr id="62467" name="Rectangle 4">
            <a:extLst>
              <a:ext uri="{FF2B5EF4-FFF2-40B4-BE49-F238E27FC236}">
                <a16:creationId xmlns:a16="http://schemas.microsoft.com/office/drawing/2014/main" id="{7DE57A36-D7B5-5DF0-301C-B7A696FC9B5A}"/>
              </a:ext>
            </a:extLst>
          </p:cNvPr>
          <p:cNvSpPr>
            <a:spLocks noChangeArrowheads="1"/>
          </p:cNvSpPr>
          <p:nvPr/>
        </p:nvSpPr>
        <p:spPr bwMode="auto">
          <a:xfrm>
            <a:off x="2133600" y="304801"/>
            <a:ext cx="8015288"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Decomposition Diagram</a:t>
            </a:r>
          </a:p>
        </p:txBody>
      </p:sp>
      <p:sp>
        <p:nvSpPr>
          <p:cNvPr id="62468" name="AutoShape 5">
            <a:extLst>
              <a:ext uri="{FF2B5EF4-FFF2-40B4-BE49-F238E27FC236}">
                <a16:creationId xmlns:a16="http://schemas.microsoft.com/office/drawing/2014/main" id="{AD9CCED0-83F3-E3EC-3848-149E4DCE5553}"/>
              </a:ext>
            </a:extLst>
          </p:cNvPr>
          <p:cNvSpPr>
            <a:spLocks/>
          </p:cNvSpPr>
          <p:nvPr/>
        </p:nvSpPr>
        <p:spPr bwMode="auto">
          <a:xfrm>
            <a:off x="9144001" y="1676400"/>
            <a:ext cx="1090613" cy="349250"/>
          </a:xfrm>
          <a:prstGeom prst="borderCallout2">
            <a:avLst>
              <a:gd name="adj1" fmla="val 51819"/>
              <a:gd name="adj2" fmla="val -8296"/>
              <a:gd name="adj3" fmla="val 51819"/>
              <a:gd name="adj4" fmla="val -150653"/>
              <a:gd name="adj5" fmla="val 50356"/>
              <a:gd name="adj6" fmla="val -249204"/>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parent</a:t>
            </a:r>
          </a:p>
        </p:txBody>
      </p:sp>
      <p:sp>
        <p:nvSpPr>
          <p:cNvPr id="62469" name="AutoShape 6">
            <a:extLst>
              <a:ext uri="{FF2B5EF4-FFF2-40B4-BE49-F238E27FC236}">
                <a16:creationId xmlns:a16="http://schemas.microsoft.com/office/drawing/2014/main" id="{2CD48BAB-9F9A-C371-F335-4A174FF3F1C0}"/>
              </a:ext>
            </a:extLst>
          </p:cNvPr>
          <p:cNvSpPr>
            <a:spLocks/>
          </p:cNvSpPr>
          <p:nvPr/>
        </p:nvSpPr>
        <p:spPr bwMode="auto">
          <a:xfrm>
            <a:off x="2436813" y="6237288"/>
            <a:ext cx="914400" cy="349250"/>
          </a:xfrm>
          <a:prstGeom prst="borderCallout2">
            <a:avLst>
              <a:gd name="adj1" fmla="val 32727"/>
              <a:gd name="adj2" fmla="val 108333"/>
              <a:gd name="adj3" fmla="val 32727"/>
              <a:gd name="adj4" fmla="val 228819"/>
              <a:gd name="adj5" fmla="val -145000"/>
              <a:gd name="adj6" fmla="val 352778"/>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child</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6C4EDC72-50E3-765E-0697-96CCD58C491A}"/>
              </a:ext>
            </a:extLst>
          </p:cNvPr>
          <p:cNvSpPr txBox="1">
            <a:spLocks noChangeArrowheads="1"/>
          </p:cNvSpPr>
          <p:nvPr/>
        </p:nvSpPr>
        <p:spPr bwMode="auto">
          <a:xfrm>
            <a:off x="2209800" y="457200"/>
            <a:ext cx="7162800"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Entity Relationship Diagram (ERD)</a:t>
            </a:r>
          </a:p>
        </p:txBody>
      </p:sp>
      <p:sp>
        <p:nvSpPr>
          <p:cNvPr id="63491" name="Text Box 2">
            <a:extLst>
              <a:ext uri="{FF2B5EF4-FFF2-40B4-BE49-F238E27FC236}">
                <a16:creationId xmlns:a16="http://schemas.microsoft.com/office/drawing/2014/main" id="{D6B9B96D-9ECD-9E4C-2B40-F374025EE24C}"/>
              </a:ext>
            </a:extLst>
          </p:cNvPr>
          <p:cNvSpPr txBox="1">
            <a:spLocks noChangeArrowheads="1"/>
          </p:cNvSpPr>
          <p:nvPr/>
        </p:nvSpPr>
        <p:spPr bwMode="auto">
          <a:xfrm>
            <a:off x="2209800" y="2078038"/>
            <a:ext cx="7773988" cy="4017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446088" indent="-446088">
              <a:spcBef>
                <a:spcPts val="1300"/>
              </a:spcBef>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6088"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 pos="9429750"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ts val="1100"/>
              </a:spcBef>
              <a:buFont typeface="Verdana" panose="020B0604030504040204" pitchFamily="34" charset="0"/>
              <a:buChar char="•"/>
            </a:pPr>
            <a:r>
              <a:rPr lang="en-US" altLang="en-US" sz="2800"/>
              <a:t>Entity Relationship Diagrams are a major data modeling tool and will help organize the data in your project into entities and define the relationships between the entities</a:t>
            </a:r>
          </a:p>
          <a:p>
            <a:pPr>
              <a:lnSpc>
                <a:spcPct val="90000"/>
              </a:lnSpc>
              <a:spcBef>
                <a:spcPts val="1100"/>
              </a:spcBef>
              <a:buFont typeface="Verdana" panose="020B0604030504040204" pitchFamily="34" charset="0"/>
              <a:buChar char="•"/>
            </a:pPr>
            <a:r>
              <a:rPr lang="en-US" altLang="en-US" sz="2800"/>
              <a:t>This process has proved to enable the analyst to produce a good database structure so that the data can be stored and retrieved in a most efficient manner</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a:extLst>
              <a:ext uri="{FF2B5EF4-FFF2-40B4-BE49-F238E27FC236}">
                <a16:creationId xmlns:a16="http://schemas.microsoft.com/office/drawing/2014/main" id="{2C986EA2-55A2-ABDF-7B63-CF137E1755FC}"/>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What Information is Required to Produce a R&amp;A Document?</a:t>
            </a:r>
          </a:p>
        </p:txBody>
      </p:sp>
      <p:sp>
        <p:nvSpPr>
          <p:cNvPr id="9219" name="Text Box 2">
            <a:extLst>
              <a:ext uri="{FF2B5EF4-FFF2-40B4-BE49-F238E27FC236}">
                <a16:creationId xmlns:a16="http://schemas.microsoft.com/office/drawing/2014/main" id="{15A23725-75F7-354C-D2DC-165994C59C8F}"/>
              </a:ext>
            </a:extLst>
          </p:cNvPr>
          <p:cNvSpPr txBox="1">
            <a:spLocks noChangeArrowheads="1"/>
          </p:cNvSpPr>
          <p:nvPr/>
        </p:nvSpPr>
        <p:spPr bwMode="auto">
          <a:xfrm>
            <a:off x="304800" y="1808162"/>
            <a:ext cx="11710416" cy="47450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marL="342900" indent="-342900">
              <a:lnSpc>
                <a:spcPct val="90000"/>
              </a:lnSpc>
              <a:spcBef>
                <a:spcPts val="1000"/>
              </a:spcBef>
              <a:buSzPct val="45000"/>
              <a:buFont typeface="Arial" panose="020B0604020202020204" pitchFamily="34" charset="0"/>
              <a:buChar char="•"/>
            </a:pPr>
            <a:r>
              <a:rPr lang="en-US" altLang="en-US" sz="2400" dirty="0">
                <a:solidFill>
                  <a:schemeClr val="tx1"/>
                </a:solidFill>
                <a:latin typeface="+mn-lt"/>
                <a:cs typeface="+mn-cs"/>
              </a:rPr>
              <a:t> 	Understanding of the business</a:t>
            </a:r>
          </a:p>
          <a:p>
            <a:pPr marL="342900" indent="-342900">
              <a:lnSpc>
                <a:spcPct val="90000"/>
              </a:lnSpc>
              <a:spcBef>
                <a:spcPts val="1000"/>
              </a:spcBef>
              <a:buSzPct val="45000"/>
              <a:buFont typeface="Arial" panose="020B0604020202020204" pitchFamily="34" charset="0"/>
              <a:buChar char="•"/>
            </a:pPr>
            <a:r>
              <a:rPr lang="en-US" altLang="en-US" sz="2400" dirty="0">
                <a:solidFill>
                  <a:schemeClr val="tx1"/>
                </a:solidFill>
                <a:latin typeface="+mn-lt"/>
                <a:cs typeface="+mn-cs"/>
              </a:rPr>
              <a:t> 	Understanding of how your system will fit in with existing systems (scope of the 			project, target audience, </a:t>
            </a:r>
            <a:r>
              <a:rPr lang="en-US" altLang="en-US" sz="2400" dirty="0" err="1">
                <a:solidFill>
                  <a:schemeClr val="tx1"/>
                </a:solidFill>
                <a:latin typeface="+mn-lt"/>
                <a:cs typeface="+mn-cs"/>
              </a:rPr>
              <a:t>etc</a:t>
            </a:r>
            <a:r>
              <a:rPr lang="en-US" altLang="en-US" sz="2400" dirty="0">
                <a:solidFill>
                  <a:schemeClr val="tx1"/>
                </a:solidFill>
                <a:latin typeface="+mn-lt"/>
                <a:cs typeface="+mn-cs"/>
              </a:rPr>
              <a:t>)</a:t>
            </a:r>
          </a:p>
          <a:p>
            <a:pPr marL="342900" indent="-342900">
              <a:lnSpc>
                <a:spcPct val="90000"/>
              </a:lnSpc>
              <a:spcBef>
                <a:spcPts val="1000"/>
              </a:spcBef>
              <a:buSzPct val="45000"/>
              <a:buFont typeface="Arial" panose="020B0604020202020204" pitchFamily="34" charset="0"/>
              <a:buChar char="•"/>
            </a:pPr>
            <a:r>
              <a:rPr lang="en-US" altLang="en-US" sz="2400" dirty="0">
                <a:solidFill>
                  <a:schemeClr val="tx1"/>
                </a:solidFill>
                <a:latin typeface="+mn-lt"/>
                <a:cs typeface="+mn-cs"/>
              </a:rPr>
              <a:t> 	What the client requires the system to do (functional and non-functional requirements)</a:t>
            </a:r>
          </a:p>
          <a:p>
            <a:pPr marL="342900" indent="-342900">
              <a:lnSpc>
                <a:spcPct val="90000"/>
              </a:lnSpc>
              <a:spcBef>
                <a:spcPts val="1000"/>
              </a:spcBef>
              <a:buSzPct val="45000"/>
              <a:buFont typeface="Arial" panose="020B0604020202020204" pitchFamily="34" charset="0"/>
              <a:buChar char="•"/>
            </a:pPr>
            <a:r>
              <a:rPr lang="en-US" altLang="en-US" sz="2400" dirty="0">
                <a:solidFill>
                  <a:schemeClr val="tx1"/>
                </a:solidFill>
                <a:latin typeface="+mn-lt"/>
                <a:cs typeface="+mn-cs"/>
              </a:rPr>
              <a:t> 	How important each of the functional requirements are (since you probably cannot implement all of them)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
            <a:extLst>
              <a:ext uri="{FF2B5EF4-FFF2-40B4-BE49-F238E27FC236}">
                <a16:creationId xmlns:a16="http://schemas.microsoft.com/office/drawing/2014/main" id="{84FE0BD7-34EA-2CC4-F58A-936DA8E7383F}"/>
              </a:ext>
            </a:extLst>
          </p:cNvPr>
          <p:cNvSpPr txBox="1">
            <a:spLocks noChangeArrowheads="1"/>
          </p:cNvSpPr>
          <p:nvPr/>
        </p:nvSpPr>
        <p:spPr bwMode="auto">
          <a:xfrm>
            <a:off x="2209800" y="1676400"/>
            <a:ext cx="8001000" cy="495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1100"/>
              </a:spcBef>
              <a:buClrTx/>
            </a:pPr>
            <a:r>
              <a:rPr lang="en-US" altLang="en-US" sz="2800"/>
              <a:t>Comprised of:</a:t>
            </a:r>
          </a:p>
          <a:p>
            <a:pPr lvl="1" eaLnBrk="1" hangingPunct="1">
              <a:lnSpc>
                <a:spcPct val="80000"/>
              </a:lnSpc>
              <a:buFont typeface="Verdana" panose="020B0604030504040204" pitchFamily="34" charset="0"/>
              <a:buChar char="•"/>
            </a:pPr>
            <a:r>
              <a:rPr lang="en-US" altLang="en-US" sz="2400" b="1"/>
              <a:t>Entity - </a:t>
            </a:r>
            <a:r>
              <a:rPr lang="en-US" altLang="en-US" sz="2400"/>
              <a:t>anything real or abstract about which we want to store data. Entity types fall into five categories: roles, events, locations, tangible things or concepts. e.g. customer, job, job material, job charge</a:t>
            </a:r>
          </a:p>
          <a:p>
            <a:pPr lvl="1" eaLnBrk="1" hangingPunct="1">
              <a:lnSpc>
                <a:spcPct val="80000"/>
              </a:lnSpc>
              <a:buFont typeface="Verdana" panose="020B0604030504040204" pitchFamily="34" charset="0"/>
              <a:buChar char="•"/>
            </a:pPr>
            <a:r>
              <a:rPr lang="en-US" altLang="en-US" sz="2400" b="1"/>
              <a:t>Relationship - </a:t>
            </a:r>
            <a:r>
              <a:rPr lang="en-US" altLang="en-US" sz="2400"/>
              <a:t>a natural association that exists between one or more entities. e.g. job has a job material</a:t>
            </a:r>
          </a:p>
          <a:p>
            <a:pPr lvl="1">
              <a:buFont typeface="Verdana" panose="020B0604030504040204" pitchFamily="34" charset="0"/>
              <a:buChar char="•"/>
            </a:pPr>
            <a:r>
              <a:rPr lang="en-US" altLang="en-US" sz="2400" b="1"/>
              <a:t>Cardinality</a:t>
            </a:r>
            <a:r>
              <a:rPr lang="en-US" altLang="en-US" sz="2400"/>
              <a:t> defines the number of occurrences of one entity for a single occurrence of the related entity. e.g. a job may have 0,1 or many job materials</a:t>
            </a:r>
          </a:p>
        </p:txBody>
      </p:sp>
      <p:sp>
        <p:nvSpPr>
          <p:cNvPr id="64515" name="Text Box 2">
            <a:extLst>
              <a:ext uri="{FF2B5EF4-FFF2-40B4-BE49-F238E27FC236}">
                <a16:creationId xmlns:a16="http://schemas.microsoft.com/office/drawing/2014/main" id="{F7E55CAF-DD96-D9BA-5309-6A056C06AA9B}"/>
              </a:ext>
            </a:extLst>
          </p:cNvPr>
          <p:cNvSpPr txBox="1">
            <a:spLocks noChangeArrowheads="1"/>
          </p:cNvSpPr>
          <p:nvPr/>
        </p:nvSpPr>
        <p:spPr bwMode="auto">
          <a:xfrm>
            <a:off x="2133600" y="304800"/>
            <a:ext cx="83820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Entity Relationship Diagram (ERD)</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90F5A54E-CABC-3BDB-422C-58C74B71531A}"/>
              </a:ext>
            </a:extLst>
          </p:cNvPr>
          <p:cNvSpPr txBox="1">
            <a:spLocks noChangeArrowheads="1"/>
          </p:cNvSpPr>
          <p:nvPr/>
        </p:nvSpPr>
        <p:spPr bwMode="auto">
          <a:xfrm>
            <a:off x="2209800" y="1676401"/>
            <a:ext cx="8229600" cy="418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1100"/>
              </a:spcBef>
              <a:buClrTx/>
            </a:pPr>
            <a:r>
              <a:rPr lang="en-US" altLang="en-US" sz="2800"/>
              <a:t>Comprised of:</a:t>
            </a:r>
          </a:p>
          <a:p>
            <a:pPr lvl="1" eaLnBrk="1" hangingPunct="1">
              <a:lnSpc>
                <a:spcPct val="80000"/>
              </a:lnSpc>
              <a:buFont typeface="Verdana" panose="020B0604030504040204" pitchFamily="34" charset="0"/>
              <a:buChar char="•"/>
            </a:pPr>
            <a:r>
              <a:rPr lang="en-US" altLang="en-US" sz="2400" b="1"/>
              <a:t>Attribute - </a:t>
            </a:r>
            <a:r>
              <a:rPr lang="en-US" altLang="en-US" sz="2400"/>
              <a:t>a characteristic common to all or most instances of a particular entity. e.g. Name, Address, Employee Number, Pay Rate are all attributes of the entity employee</a:t>
            </a:r>
          </a:p>
          <a:p>
            <a:pPr lvl="2" eaLnBrk="1" hangingPunct="1">
              <a:lnSpc>
                <a:spcPct val="80000"/>
              </a:lnSpc>
              <a:buFont typeface="Verdana" panose="020B0604030504040204" pitchFamily="34" charset="0"/>
              <a:buChar char="•"/>
            </a:pPr>
            <a:r>
              <a:rPr lang="en-US" altLang="en-US" sz="2400"/>
              <a:t>An attribute or combination of attributes that uniquely identifies one and only one instance of an entity is called a </a:t>
            </a:r>
            <a:r>
              <a:rPr lang="en-US" altLang="en-US" sz="2400" b="1"/>
              <a:t>primary key</a:t>
            </a:r>
            <a:r>
              <a:rPr lang="en-US" altLang="en-US" sz="2400"/>
              <a:t> or </a:t>
            </a:r>
            <a:r>
              <a:rPr lang="en-US" altLang="en-US" sz="2400" b="1"/>
              <a:t>identifier</a:t>
            </a:r>
            <a:r>
              <a:rPr lang="en-US" altLang="en-US" sz="2400"/>
              <a:t>. E.g. Customer has CustomerID (PK)</a:t>
            </a:r>
          </a:p>
        </p:txBody>
      </p:sp>
      <p:sp>
        <p:nvSpPr>
          <p:cNvPr id="65539" name="Text Box 2">
            <a:extLst>
              <a:ext uri="{FF2B5EF4-FFF2-40B4-BE49-F238E27FC236}">
                <a16:creationId xmlns:a16="http://schemas.microsoft.com/office/drawing/2014/main" id="{B13815EB-EA54-1A21-02D4-2C8BF6D5EB43}"/>
              </a:ext>
            </a:extLst>
          </p:cNvPr>
          <p:cNvSpPr txBox="1">
            <a:spLocks noChangeArrowheads="1"/>
          </p:cNvSpPr>
          <p:nvPr/>
        </p:nvSpPr>
        <p:spPr bwMode="auto">
          <a:xfrm>
            <a:off x="2133600" y="152401"/>
            <a:ext cx="7799388"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Entity Relationship Diagram (ERD)</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
            <a:extLst>
              <a:ext uri="{FF2B5EF4-FFF2-40B4-BE49-F238E27FC236}">
                <a16:creationId xmlns:a16="http://schemas.microsoft.com/office/drawing/2014/main" id="{54F2B700-F404-D42E-5BEA-C28D8F260F42}"/>
              </a:ext>
            </a:extLst>
          </p:cNvPr>
          <p:cNvSpPr txBox="1">
            <a:spLocks noChangeArrowheads="1"/>
          </p:cNvSpPr>
          <p:nvPr/>
        </p:nvSpPr>
        <p:spPr bwMode="auto">
          <a:xfrm>
            <a:off x="2209800" y="457201"/>
            <a:ext cx="7315200"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Entity Relationship Diagram (ERD)</a:t>
            </a:r>
            <a:endParaRPr lang="en-AU" altLang="en-US" sz="3200">
              <a:solidFill>
                <a:schemeClr val="bg2"/>
              </a:solidFill>
            </a:endParaRPr>
          </a:p>
        </p:txBody>
      </p:sp>
      <p:grpSp>
        <p:nvGrpSpPr>
          <p:cNvPr id="66563" name="Group 2">
            <a:extLst>
              <a:ext uri="{FF2B5EF4-FFF2-40B4-BE49-F238E27FC236}">
                <a16:creationId xmlns:a16="http://schemas.microsoft.com/office/drawing/2014/main" id="{06AD5F8A-64E0-7EF0-4D3C-60AECD7172F6}"/>
              </a:ext>
            </a:extLst>
          </p:cNvPr>
          <p:cNvGrpSpPr>
            <a:grpSpLocks/>
          </p:cNvGrpSpPr>
          <p:nvPr/>
        </p:nvGrpSpPr>
        <p:grpSpPr bwMode="auto">
          <a:xfrm>
            <a:off x="1703389" y="1844675"/>
            <a:ext cx="8397875" cy="4484688"/>
            <a:chOff x="113" y="1162"/>
            <a:chExt cx="5290" cy="2825"/>
          </a:xfrm>
        </p:grpSpPr>
        <p:pic>
          <p:nvPicPr>
            <p:cNvPr id="66569" name="Picture 3">
              <a:extLst>
                <a:ext uri="{FF2B5EF4-FFF2-40B4-BE49-F238E27FC236}">
                  <a16:creationId xmlns:a16="http://schemas.microsoft.com/office/drawing/2014/main" id="{ADDC421E-9D4E-83A9-601D-47B10E419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 y="1162"/>
              <a:ext cx="5290" cy="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6570" name="Text Box 4">
              <a:extLst>
                <a:ext uri="{FF2B5EF4-FFF2-40B4-BE49-F238E27FC236}">
                  <a16:creationId xmlns:a16="http://schemas.microsoft.com/office/drawing/2014/main" id="{BAE114AF-66F5-CB9E-56ED-5195BE4B9841}"/>
                </a:ext>
              </a:extLst>
            </p:cNvPr>
            <p:cNvSpPr txBox="1">
              <a:spLocks noChangeArrowheads="1"/>
            </p:cNvSpPr>
            <p:nvPr/>
          </p:nvSpPr>
          <p:spPr bwMode="auto">
            <a:xfrm>
              <a:off x="113" y="1162"/>
              <a:ext cx="5290" cy="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
        <p:nvSpPr>
          <p:cNvPr id="66564" name="AutoShape 5">
            <a:extLst>
              <a:ext uri="{FF2B5EF4-FFF2-40B4-BE49-F238E27FC236}">
                <a16:creationId xmlns:a16="http://schemas.microsoft.com/office/drawing/2014/main" id="{BDE2ED02-7FCC-B402-6B72-F05E2563BA49}"/>
              </a:ext>
            </a:extLst>
          </p:cNvPr>
          <p:cNvSpPr>
            <a:spLocks/>
          </p:cNvSpPr>
          <p:nvPr/>
        </p:nvSpPr>
        <p:spPr bwMode="auto">
          <a:xfrm>
            <a:off x="8839200" y="1371600"/>
            <a:ext cx="914400" cy="457200"/>
          </a:xfrm>
          <a:prstGeom prst="borderCallout2">
            <a:avLst>
              <a:gd name="adj1" fmla="val 65972"/>
              <a:gd name="adj2" fmla="val -8333"/>
              <a:gd name="adj3" fmla="val 64931"/>
              <a:gd name="adj4" fmla="val -112676"/>
              <a:gd name="adj5" fmla="val 149565"/>
              <a:gd name="adj6" fmla="val -222903"/>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entity</a:t>
            </a:r>
          </a:p>
        </p:txBody>
      </p:sp>
      <p:sp>
        <p:nvSpPr>
          <p:cNvPr id="66565" name="AutoShape 6">
            <a:extLst>
              <a:ext uri="{FF2B5EF4-FFF2-40B4-BE49-F238E27FC236}">
                <a16:creationId xmlns:a16="http://schemas.microsoft.com/office/drawing/2014/main" id="{85A2E825-E793-FADE-56B6-9ADF030D959B}"/>
              </a:ext>
            </a:extLst>
          </p:cNvPr>
          <p:cNvSpPr>
            <a:spLocks/>
          </p:cNvSpPr>
          <p:nvPr/>
        </p:nvSpPr>
        <p:spPr bwMode="auto">
          <a:xfrm>
            <a:off x="8153400" y="3429000"/>
            <a:ext cx="1905000" cy="349250"/>
          </a:xfrm>
          <a:prstGeom prst="borderCallout2">
            <a:avLst>
              <a:gd name="adj1" fmla="val 32727"/>
              <a:gd name="adj2" fmla="val -3847"/>
              <a:gd name="adj3" fmla="val 32727"/>
              <a:gd name="adj4" fmla="val -30153"/>
              <a:gd name="adj5" fmla="val -261366"/>
              <a:gd name="adj6" fmla="val -45917"/>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relationship</a:t>
            </a:r>
          </a:p>
        </p:txBody>
      </p:sp>
      <p:sp>
        <p:nvSpPr>
          <p:cNvPr id="66566" name="AutoShape 7">
            <a:extLst>
              <a:ext uri="{FF2B5EF4-FFF2-40B4-BE49-F238E27FC236}">
                <a16:creationId xmlns:a16="http://schemas.microsoft.com/office/drawing/2014/main" id="{393CEE56-04FC-64BD-0A53-642E83057776}"/>
              </a:ext>
            </a:extLst>
          </p:cNvPr>
          <p:cNvSpPr>
            <a:spLocks/>
          </p:cNvSpPr>
          <p:nvPr/>
        </p:nvSpPr>
        <p:spPr bwMode="auto">
          <a:xfrm>
            <a:off x="8153401" y="4267200"/>
            <a:ext cx="1908175" cy="349250"/>
          </a:xfrm>
          <a:prstGeom prst="borderCallout2">
            <a:avLst>
              <a:gd name="adj1" fmla="val 32727"/>
              <a:gd name="adj2" fmla="val -3995"/>
              <a:gd name="adj3" fmla="val 32727"/>
              <a:gd name="adj4" fmla="val -37935"/>
              <a:gd name="adj5" fmla="val -478634"/>
              <a:gd name="adj6" fmla="val -61148"/>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cardinality</a:t>
            </a:r>
          </a:p>
        </p:txBody>
      </p:sp>
      <p:sp>
        <p:nvSpPr>
          <p:cNvPr id="66567" name="AutoShape 8">
            <a:extLst>
              <a:ext uri="{FF2B5EF4-FFF2-40B4-BE49-F238E27FC236}">
                <a16:creationId xmlns:a16="http://schemas.microsoft.com/office/drawing/2014/main" id="{E942F2A8-6C2C-3271-FEE1-C80A86581C7D}"/>
              </a:ext>
            </a:extLst>
          </p:cNvPr>
          <p:cNvSpPr>
            <a:spLocks/>
          </p:cNvSpPr>
          <p:nvPr/>
        </p:nvSpPr>
        <p:spPr bwMode="auto">
          <a:xfrm>
            <a:off x="1752601" y="4343400"/>
            <a:ext cx="1820863" cy="349250"/>
          </a:xfrm>
          <a:prstGeom prst="borderCallout2">
            <a:avLst>
              <a:gd name="adj1" fmla="val -10000"/>
              <a:gd name="adj2" fmla="val 45204"/>
              <a:gd name="adj3" fmla="val -79093"/>
              <a:gd name="adj4" fmla="val 45204"/>
              <a:gd name="adj5" fmla="val -140907"/>
              <a:gd name="adj6" fmla="val 44986"/>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attribute</a:t>
            </a:r>
          </a:p>
        </p:txBody>
      </p:sp>
      <p:sp>
        <p:nvSpPr>
          <p:cNvPr id="66568" name="AutoShape 9">
            <a:extLst>
              <a:ext uri="{FF2B5EF4-FFF2-40B4-BE49-F238E27FC236}">
                <a16:creationId xmlns:a16="http://schemas.microsoft.com/office/drawing/2014/main" id="{1E2CCEFF-25F4-9051-DAC3-1876E5877BDA}"/>
              </a:ext>
            </a:extLst>
          </p:cNvPr>
          <p:cNvSpPr>
            <a:spLocks/>
          </p:cNvSpPr>
          <p:nvPr/>
        </p:nvSpPr>
        <p:spPr bwMode="auto">
          <a:xfrm>
            <a:off x="8153400" y="5486400"/>
            <a:ext cx="1905000" cy="349250"/>
          </a:xfrm>
          <a:prstGeom prst="borderCallout2">
            <a:avLst>
              <a:gd name="adj1" fmla="val 32727"/>
              <a:gd name="adj2" fmla="val -3255"/>
              <a:gd name="adj3" fmla="val 32727"/>
              <a:gd name="adj4" fmla="val -48167"/>
              <a:gd name="adj5" fmla="val 29093"/>
              <a:gd name="adj6" fmla="val -80750"/>
            </a:avLst>
          </a:prstGeom>
          <a:solidFill>
            <a:srgbClr val="000000"/>
          </a:solidFill>
          <a:ln w="1584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US" altLang="en-US" sz="1800">
                <a:solidFill>
                  <a:srgbClr val="FFFFFF"/>
                </a:solidFill>
                <a:latin typeface="Tahoma" panose="020B0604030504040204" pitchFamily="34" charset="0"/>
              </a:rPr>
              <a:t>Primary key</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3BF78918-AB88-7B44-A993-C5B65D94EF6D}"/>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CRUD Matrix</a:t>
            </a:r>
          </a:p>
        </p:txBody>
      </p:sp>
      <p:sp>
        <p:nvSpPr>
          <p:cNvPr id="67587" name="Text Box 2">
            <a:extLst>
              <a:ext uri="{FF2B5EF4-FFF2-40B4-BE49-F238E27FC236}">
                <a16:creationId xmlns:a16="http://schemas.microsoft.com/office/drawing/2014/main" id="{E7A78697-6C4D-E242-0738-126D98CBF593}"/>
              </a:ext>
            </a:extLst>
          </p:cNvPr>
          <p:cNvSpPr txBox="1">
            <a:spLocks noChangeArrowheads="1"/>
          </p:cNvSpPr>
          <p:nvPr/>
        </p:nvSpPr>
        <p:spPr bwMode="auto">
          <a:xfrm>
            <a:off x="2286000" y="1828800"/>
            <a:ext cx="8077200" cy="3733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850"/>
              </a:spcBef>
              <a:buClrTx/>
            </a:pPr>
            <a:r>
              <a:rPr lang="en-US" altLang="en-US" sz="2800"/>
              <a:t>A CRUD matrix is a table showing the functions in an application containing SQL statements affecting parts of a database</a:t>
            </a:r>
          </a:p>
          <a:p>
            <a:pPr>
              <a:lnSpc>
                <a:spcPct val="80000"/>
              </a:lnSpc>
              <a:spcBef>
                <a:spcPts val="1200"/>
              </a:spcBef>
              <a:buClrTx/>
            </a:pPr>
            <a:r>
              <a:rPr lang="en-US" altLang="en-US" sz="2800"/>
              <a:t>SQL consists of only 4 statements, sometimes referred to as CRUD:</a:t>
            </a:r>
          </a:p>
          <a:p>
            <a:pPr lvl="1">
              <a:lnSpc>
                <a:spcPct val="80000"/>
              </a:lnSpc>
              <a:spcBef>
                <a:spcPts val="900"/>
              </a:spcBef>
              <a:buFont typeface="Verdana" panose="020B0604030504040204" pitchFamily="34" charset="0"/>
              <a:buChar char="•"/>
            </a:pPr>
            <a:r>
              <a:rPr lang="en-US" altLang="en-US" sz="2000"/>
              <a:t>Create - INSERT - to store new data </a:t>
            </a:r>
          </a:p>
          <a:p>
            <a:pPr lvl="1">
              <a:lnSpc>
                <a:spcPct val="80000"/>
              </a:lnSpc>
              <a:spcBef>
                <a:spcPts val="900"/>
              </a:spcBef>
              <a:buFont typeface="Verdana" panose="020B0604030504040204" pitchFamily="34" charset="0"/>
              <a:buChar char="•"/>
            </a:pPr>
            <a:r>
              <a:rPr lang="en-US" altLang="en-US" sz="2000"/>
              <a:t>Read - SELECT - to retrieve data </a:t>
            </a:r>
          </a:p>
          <a:p>
            <a:pPr lvl="1">
              <a:lnSpc>
                <a:spcPct val="80000"/>
              </a:lnSpc>
              <a:spcBef>
                <a:spcPts val="900"/>
              </a:spcBef>
              <a:buFont typeface="Verdana" panose="020B0604030504040204" pitchFamily="34" charset="0"/>
              <a:buChar char="•"/>
            </a:pPr>
            <a:r>
              <a:rPr lang="en-US" altLang="en-US" sz="2000"/>
              <a:t>Update - UPDATE - to change or modify data</a:t>
            </a:r>
          </a:p>
          <a:p>
            <a:pPr lvl="1">
              <a:lnSpc>
                <a:spcPct val="80000"/>
              </a:lnSpc>
              <a:spcBef>
                <a:spcPts val="900"/>
              </a:spcBef>
              <a:buFont typeface="Verdana" panose="020B0604030504040204" pitchFamily="34" charset="0"/>
              <a:buChar char="•"/>
            </a:pPr>
            <a:r>
              <a:rPr lang="en-US" altLang="en-US" sz="2000"/>
              <a:t>Delete - DELETE - delete or remove data</a:t>
            </a:r>
            <a:endParaRPr lang="en-US" altLang="en-US" sz="800"/>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a:extLst>
              <a:ext uri="{FF2B5EF4-FFF2-40B4-BE49-F238E27FC236}">
                <a16:creationId xmlns:a16="http://schemas.microsoft.com/office/drawing/2014/main" id="{B1543506-B597-EDE5-6CC5-BE4FC678FC04}"/>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CRUD Matrix</a:t>
            </a:r>
          </a:p>
        </p:txBody>
      </p:sp>
      <p:sp>
        <p:nvSpPr>
          <p:cNvPr id="68611" name="Text Box 3">
            <a:extLst>
              <a:ext uri="{FF2B5EF4-FFF2-40B4-BE49-F238E27FC236}">
                <a16:creationId xmlns:a16="http://schemas.microsoft.com/office/drawing/2014/main" id="{F2C17AE4-FAA8-4C14-55DB-C1CC5789E0B9}"/>
              </a:ext>
            </a:extLst>
          </p:cNvPr>
          <p:cNvSpPr txBox="1">
            <a:spLocks noChangeArrowheads="1"/>
          </p:cNvSpPr>
          <p:nvPr/>
        </p:nvSpPr>
        <p:spPr bwMode="auto">
          <a:xfrm>
            <a:off x="2286000" y="1828800"/>
            <a:ext cx="784860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900"/>
              </a:spcBef>
              <a:buClrTx/>
              <a:buSzTx/>
            </a:pPr>
            <a:r>
              <a:rPr lang="en-US" altLang="en-US" sz="2800"/>
              <a:t>The CRUD Matrix identifies the Tables involved in any CRUD operation</a:t>
            </a:r>
          </a:p>
          <a:p>
            <a:pPr>
              <a:lnSpc>
                <a:spcPct val="80000"/>
              </a:lnSpc>
              <a:spcBef>
                <a:spcPts val="1200"/>
              </a:spcBef>
              <a:buClrTx/>
            </a:pPr>
            <a:r>
              <a:rPr lang="en-US" altLang="en-US" sz="2800"/>
              <a:t>The analysis helps to identify any Tables which are not used, and any Tables which are used heavily, and may therefore be a performance bottleneck</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D4004E4F-D47B-C520-B1BF-DB0C26000ECE}"/>
              </a:ext>
            </a:extLst>
          </p:cNvPr>
          <p:cNvSpPr txBox="1">
            <a:spLocks noChangeArrowheads="1"/>
          </p:cNvSpPr>
          <p:nvPr/>
        </p:nvSpPr>
        <p:spPr bwMode="auto">
          <a:xfrm>
            <a:off x="603504" y="381000"/>
            <a:ext cx="9802368"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chemeClr val="bg2"/>
                </a:solidFill>
              </a:rPr>
              <a:t>Example Data to Process CRUD Matrix</a:t>
            </a:r>
          </a:p>
        </p:txBody>
      </p:sp>
      <p:grpSp>
        <p:nvGrpSpPr>
          <p:cNvPr id="69635" name="Group 2">
            <a:extLst>
              <a:ext uri="{FF2B5EF4-FFF2-40B4-BE49-F238E27FC236}">
                <a16:creationId xmlns:a16="http://schemas.microsoft.com/office/drawing/2014/main" id="{377593BA-691F-D9C1-E032-0E1B1F39C48B}"/>
              </a:ext>
            </a:extLst>
          </p:cNvPr>
          <p:cNvGrpSpPr>
            <a:grpSpLocks/>
          </p:cNvGrpSpPr>
          <p:nvPr/>
        </p:nvGrpSpPr>
        <p:grpSpPr bwMode="auto">
          <a:xfrm>
            <a:off x="1489076" y="1606550"/>
            <a:ext cx="9178925" cy="5251450"/>
            <a:chOff x="-22" y="1012"/>
            <a:chExt cx="5623" cy="3163"/>
          </a:xfrm>
        </p:grpSpPr>
        <p:pic>
          <p:nvPicPr>
            <p:cNvPr id="69636" name="Picture 3">
              <a:extLst>
                <a:ext uri="{FF2B5EF4-FFF2-40B4-BE49-F238E27FC236}">
                  <a16:creationId xmlns:a16="http://schemas.microsoft.com/office/drawing/2014/main" id="{80124DC3-2CE1-416E-285B-9028D7987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01"/>
            <a:stretch>
              <a:fillRect/>
            </a:stretch>
          </p:blipFill>
          <p:spPr bwMode="auto">
            <a:xfrm>
              <a:off x="-22" y="1012"/>
              <a:ext cx="5623" cy="3163"/>
            </a:xfrm>
            <a:prstGeom prst="rect">
              <a:avLst/>
            </a:prstGeom>
            <a:noFill/>
            <a:ln>
              <a:noFill/>
            </a:ln>
            <a:effectLst/>
            <a:extLst>
              <a:ext uri="{909E8E84-426E-40DD-AFC4-6F175D3DCCD1}">
                <a14:hiddenFill xmlns:a14="http://schemas.microsoft.com/office/drawing/2010/main">
                  <a:blipFill dpi="0" rotWithShape="0">
                    <a:blip/>
                    <a:srcRect t="900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7" name="Text Box 4">
              <a:extLst>
                <a:ext uri="{FF2B5EF4-FFF2-40B4-BE49-F238E27FC236}">
                  <a16:creationId xmlns:a16="http://schemas.microsoft.com/office/drawing/2014/main" id="{6E68DA4D-A8DB-1156-3B00-C81F1D293450}"/>
                </a:ext>
              </a:extLst>
            </p:cNvPr>
            <p:cNvSpPr txBox="1">
              <a:spLocks noChangeArrowheads="1"/>
            </p:cNvSpPr>
            <p:nvPr/>
          </p:nvSpPr>
          <p:spPr bwMode="auto">
            <a:xfrm>
              <a:off x="-22" y="1012"/>
              <a:ext cx="5623" cy="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1">
            <a:extLst>
              <a:ext uri="{FF2B5EF4-FFF2-40B4-BE49-F238E27FC236}">
                <a16:creationId xmlns:a16="http://schemas.microsoft.com/office/drawing/2014/main" id="{CDEF9FA6-3DDC-67FC-B0CD-F2A96C33FCEA}"/>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rgbClr val="FF0000"/>
                </a:solidFill>
              </a:rPr>
              <a:t>Class Diagram</a:t>
            </a:r>
          </a:p>
        </p:txBody>
      </p:sp>
      <p:sp>
        <p:nvSpPr>
          <p:cNvPr id="70659" name="Text Box 2">
            <a:extLst>
              <a:ext uri="{FF2B5EF4-FFF2-40B4-BE49-F238E27FC236}">
                <a16:creationId xmlns:a16="http://schemas.microsoft.com/office/drawing/2014/main" id="{27171246-717C-3006-69CD-E78C7A14E37C}"/>
              </a:ext>
            </a:extLst>
          </p:cNvPr>
          <p:cNvSpPr txBox="1">
            <a:spLocks noChangeArrowheads="1"/>
          </p:cNvSpPr>
          <p:nvPr/>
        </p:nvSpPr>
        <p:spPr bwMode="auto">
          <a:xfrm>
            <a:off x="2286000" y="1844675"/>
            <a:ext cx="76962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80000"/>
              </a:lnSpc>
              <a:spcBef>
                <a:spcPts val="1100"/>
              </a:spcBef>
              <a:buClrTx/>
            </a:pPr>
            <a:r>
              <a:rPr lang="en-US" altLang="en-US" sz="2800"/>
              <a:t>Shows the classes of the system, their inter-relationships, and the operations and attributes of the classes</a:t>
            </a:r>
          </a:p>
          <a:p>
            <a:pPr>
              <a:lnSpc>
                <a:spcPct val="80000"/>
              </a:lnSpc>
              <a:spcBef>
                <a:spcPts val="1100"/>
              </a:spcBef>
              <a:buClrTx/>
            </a:pPr>
            <a:r>
              <a:rPr lang="en-US" altLang="en-US" sz="2800"/>
              <a:t>Class diagrams are typically used, although not all at once, to:</a:t>
            </a:r>
          </a:p>
          <a:p>
            <a:pPr lvl="1" eaLnBrk="1" hangingPunct="1">
              <a:lnSpc>
                <a:spcPct val="80000"/>
              </a:lnSpc>
              <a:buFont typeface="Verdana" panose="020B0604030504040204" pitchFamily="34" charset="0"/>
              <a:buChar char="•"/>
            </a:pPr>
            <a:r>
              <a:rPr lang="en-US" altLang="en-US" sz="2400"/>
              <a:t>Explore domain concepts in the form of a domain model</a:t>
            </a:r>
          </a:p>
          <a:p>
            <a:pPr lvl="1" eaLnBrk="1" hangingPunct="1">
              <a:lnSpc>
                <a:spcPct val="80000"/>
              </a:lnSpc>
              <a:buFont typeface="Verdana" panose="020B0604030504040204" pitchFamily="34" charset="0"/>
              <a:buChar char="•"/>
            </a:pPr>
            <a:r>
              <a:rPr lang="en-US" altLang="en-US" sz="2400"/>
              <a:t>Analyse requirements in the form of a conceptual / analysis model</a:t>
            </a:r>
          </a:p>
          <a:p>
            <a:pPr lvl="1" eaLnBrk="1" hangingPunct="1">
              <a:lnSpc>
                <a:spcPct val="80000"/>
              </a:lnSpc>
              <a:buFont typeface="Verdana" panose="020B0604030504040204" pitchFamily="34" charset="0"/>
              <a:buChar char="•"/>
            </a:pPr>
            <a:r>
              <a:rPr lang="en-US" altLang="en-US" sz="2400"/>
              <a:t>Depict the detailed design of object-oriented or object-based software</a:t>
            </a:r>
            <a:endParaRPr lang="en-US" altLang="en-US"/>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1">
            <a:extLst>
              <a:ext uri="{FF2B5EF4-FFF2-40B4-BE49-F238E27FC236}">
                <a16:creationId xmlns:a16="http://schemas.microsoft.com/office/drawing/2014/main" id="{0E8102B8-5EB7-CA88-64AD-5520FEB293EA}"/>
              </a:ext>
            </a:extLst>
          </p:cNvPr>
          <p:cNvSpPr txBox="1">
            <a:spLocks noChangeArrowheads="1"/>
          </p:cNvSpPr>
          <p:nvPr/>
        </p:nvSpPr>
        <p:spPr bwMode="auto">
          <a:xfrm>
            <a:off x="2154936" y="438912"/>
            <a:ext cx="6440488"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a:solidFill>
                  <a:srgbClr val="FF0000"/>
                </a:solidFill>
              </a:rPr>
              <a:t>Example Class Diagram</a:t>
            </a:r>
          </a:p>
        </p:txBody>
      </p:sp>
      <p:grpSp>
        <p:nvGrpSpPr>
          <p:cNvPr id="71683" name="Group 2">
            <a:extLst>
              <a:ext uri="{FF2B5EF4-FFF2-40B4-BE49-F238E27FC236}">
                <a16:creationId xmlns:a16="http://schemas.microsoft.com/office/drawing/2014/main" id="{33210620-AF7D-D275-D7FB-92DBA02DC711}"/>
              </a:ext>
            </a:extLst>
          </p:cNvPr>
          <p:cNvGrpSpPr>
            <a:grpSpLocks/>
          </p:cNvGrpSpPr>
          <p:nvPr/>
        </p:nvGrpSpPr>
        <p:grpSpPr bwMode="auto">
          <a:xfrm>
            <a:off x="2895600" y="1600200"/>
            <a:ext cx="6324600" cy="5113338"/>
            <a:chOff x="1156" y="1116"/>
            <a:chExt cx="3401" cy="3113"/>
          </a:xfrm>
        </p:grpSpPr>
        <p:pic>
          <p:nvPicPr>
            <p:cNvPr id="71684" name="Picture 3">
              <a:extLst>
                <a:ext uri="{FF2B5EF4-FFF2-40B4-BE49-F238E27FC236}">
                  <a16:creationId xmlns:a16="http://schemas.microsoft.com/office/drawing/2014/main" id="{F99684D0-6B27-1C8C-260A-E6086AF2D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 y="1116"/>
              <a:ext cx="3401" cy="31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5" name="Text Box 4">
              <a:extLst>
                <a:ext uri="{FF2B5EF4-FFF2-40B4-BE49-F238E27FC236}">
                  <a16:creationId xmlns:a16="http://schemas.microsoft.com/office/drawing/2014/main" id="{7FD95775-DEEF-942A-F5A9-A1AF11955780}"/>
                </a:ext>
              </a:extLst>
            </p:cNvPr>
            <p:cNvSpPr txBox="1">
              <a:spLocks noChangeArrowheads="1"/>
            </p:cNvSpPr>
            <p:nvPr/>
          </p:nvSpPr>
          <p:spPr bwMode="auto">
            <a:xfrm>
              <a:off x="1156" y="1116"/>
              <a:ext cx="3401" cy="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8F91D0A4-5E6B-1BF1-8879-07EC2A7E0058}"/>
              </a:ext>
            </a:extLst>
          </p:cNvPr>
          <p:cNvSpPr txBox="1">
            <a:spLocks noChangeArrowheads="1"/>
          </p:cNvSpPr>
          <p:nvPr/>
        </p:nvSpPr>
        <p:spPr bwMode="auto">
          <a:xfrm>
            <a:off x="2286000" y="457200"/>
            <a:ext cx="6364288"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rgbClr val="FF0000"/>
                </a:solidFill>
              </a:rPr>
              <a:t>Activity Diagram</a:t>
            </a:r>
          </a:p>
        </p:txBody>
      </p:sp>
      <p:sp>
        <p:nvSpPr>
          <p:cNvPr id="72707" name="Text Box 2">
            <a:extLst>
              <a:ext uri="{FF2B5EF4-FFF2-40B4-BE49-F238E27FC236}">
                <a16:creationId xmlns:a16="http://schemas.microsoft.com/office/drawing/2014/main" id="{6BB686F2-61CF-6017-7255-D67A07834AFE}"/>
              </a:ext>
            </a:extLst>
          </p:cNvPr>
          <p:cNvSpPr txBox="1">
            <a:spLocks noChangeArrowheads="1"/>
          </p:cNvSpPr>
          <p:nvPr/>
        </p:nvSpPr>
        <p:spPr bwMode="auto">
          <a:xfrm>
            <a:off x="1981200" y="1752600"/>
            <a:ext cx="441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ts val="1100"/>
              </a:spcBef>
              <a:buClrTx/>
            </a:pPr>
            <a:r>
              <a:rPr lang="en-US" altLang="en-US" sz="2800"/>
              <a:t>Activity diagrams represent the business and operational work-flows of a system</a:t>
            </a:r>
          </a:p>
          <a:p>
            <a:pPr>
              <a:spcBef>
                <a:spcPts val="1100"/>
              </a:spcBef>
              <a:buClrTx/>
            </a:pPr>
            <a:r>
              <a:rPr lang="en-US" altLang="en-US" sz="2800"/>
              <a:t>An Activity Diagram shows the overall flow of control</a:t>
            </a:r>
          </a:p>
        </p:txBody>
      </p:sp>
      <p:pic>
        <p:nvPicPr>
          <p:cNvPr id="72708" name="Picture 3">
            <a:extLst>
              <a:ext uri="{FF2B5EF4-FFF2-40B4-BE49-F238E27FC236}">
                <a16:creationId xmlns:a16="http://schemas.microsoft.com/office/drawing/2014/main" id="{B1082692-9F6D-89E4-55BC-4E0C88ED2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676401"/>
            <a:ext cx="3657600" cy="4913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1">
            <a:extLst>
              <a:ext uri="{FF2B5EF4-FFF2-40B4-BE49-F238E27FC236}">
                <a16:creationId xmlns:a16="http://schemas.microsoft.com/office/drawing/2014/main" id="{2B7B2F01-EA97-16A9-AF39-F0309FF80FA3}"/>
              </a:ext>
            </a:extLst>
          </p:cNvPr>
          <p:cNvSpPr txBox="1">
            <a:spLocks noChangeArrowheads="1"/>
          </p:cNvSpPr>
          <p:nvPr/>
        </p:nvSpPr>
        <p:spPr bwMode="auto">
          <a:xfrm>
            <a:off x="2209800" y="457200"/>
            <a:ext cx="7253288"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a:solidFill>
                  <a:srgbClr val="FF0000"/>
                </a:solidFill>
              </a:rPr>
              <a:t>Example Activity Diagram</a:t>
            </a:r>
          </a:p>
        </p:txBody>
      </p:sp>
      <p:grpSp>
        <p:nvGrpSpPr>
          <p:cNvPr id="73731" name="Group 2">
            <a:extLst>
              <a:ext uri="{FF2B5EF4-FFF2-40B4-BE49-F238E27FC236}">
                <a16:creationId xmlns:a16="http://schemas.microsoft.com/office/drawing/2014/main" id="{D15F6F1A-82D4-660B-B937-59CCEA6B79FB}"/>
              </a:ext>
            </a:extLst>
          </p:cNvPr>
          <p:cNvGrpSpPr>
            <a:grpSpLocks/>
          </p:cNvGrpSpPr>
          <p:nvPr/>
        </p:nvGrpSpPr>
        <p:grpSpPr bwMode="auto">
          <a:xfrm>
            <a:off x="2351088" y="1600200"/>
            <a:ext cx="7250112" cy="5067300"/>
            <a:chOff x="521" y="720"/>
            <a:chExt cx="4542" cy="3480"/>
          </a:xfrm>
        </p:grpSpPr>
        <p:pic>
          <p:nvPicPr>
            <p:cNvPr id="73732" name="Picture 3">
              <a:extLst>
                <a:ext uri="{FF2B5EF4-FFF2-40B4-BE49-F238E27FC236}">
                  <a16:creationId xmlns:a16="http://schemas.microsoft.com/office/drawing/2014/main" id="{58F19BD2-8BEC-8988-4A83-80A126EC4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720"/>
              <a:ext cx="4542" cy="34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3733" name="Text Box 4">
              <a:extLst>
                <a:ext uri="{FF2B5EF4-FFF2-40B4-BE49-F238E27FC236}">
                  <a16:creationId xmlns:a16="http://schemas.microsoft.com/office/drawing/2014/main" id="{5888A7DC-E535-9881-B134-8A3AFAD27E4A}"/>
                </a:ext>
              </a:extLst>
            </p:cNvPr>
            <p:cNvSpPr txBox="1">
              <a:spLocks noChangeArrowheads="1"/>
            </p:cNvSpPr>
            <p:nvPr/>
          </p:nvSpPr>
          <p:spPr bwMode="auto">
            <a:xfrm>
              <a:off x="521" y="720"/>
              <a:ext cx="4542" cy="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a:extLst>
              <a:ext uri="{FF2B5EF4-FFF2-40B4-BE49-F238E27FC236}">
                <a16:creationId xmlns:a16="http://schemas.microsoft.com/office/drawing/2014/main" id="{62BE62E7-69D6-ACC7-7004-E23518AF6B9C}"/>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What Information is Required to Produce a R&amp;A Document?</a:t>
            </a:r>
          </a:p>
        </p:txBody>
      </p:sp>
      <p:sp>
        <p:nvSpPr>
          <p:cNvPr id="10243" name="Text Box 2">
            <a:extLst>
              <a:ext uri="{FF2B5EF4-FFF2-40B4-BE49-F238E27FC236}">
                <a16:creationId xmlns:a16="http://schemas.microsoft.com/office/drawing/2014/main" id="{FE0FB8C7-5732-BB7C-59C1-71091036C4F5}"/>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marL="342900" indent="-342900">
              <a:lnSpc>
                <a:spcPct val="90000"/>
              </a:lnSpc>
              <a:spcBef>
                <a:spcPts val="1200"/>
              </a:spcBef>
              <a:buSzPct val="45000"/>
              <a:buFont typeface="Arial" panose="020B0604020202020204" pitchFamily="34" charset="0"/>
              <a:buChar char="•"/>
            </a:pPr>
            <a:r>
              <a:rPr lang="en-US" altLang="en-US" sz="2400" dirty="0">
                <a:solidFill>
                  <a:schemeClr val="tx1"/>
                </a:solidFill>
                <a:latin typeface="+mn-lt"/>
                <a:cs typeface="+mn-cs"/>
              </a:rPr>
              <a:t> 	How long it is going to take to implement these functional requirements</a:t>
            </a:r>
          </a:p>
          <a:p>
            <a:pPr marL="342900" indent="-342900">
              <a:lnSpc>
                <a:spcPct val="90000"/>
              </a:lnSpc>
              <a:spcBef>
                <a:spcPts val="1200"/>
              </a:spcBef>
              <a:buSzPct val="45000"/>
              <a:buFont typeface="Arial" panose="020B0604020202020204" pitchFamily="34" charset="0"/>
              <a:buChar char="•"/>
            </a:pPr>
            <a:r>
              <a:rPr lang="en-US" altLang="en-US" sz="2400" dirty="0">
                <a:solidFill>
                  <a:schemeClr val="tx1"/>
                </a:solidFill>
                <a:latin typeface="+mn-lt"/>
                <a:cs typeface="+mn-cs"/>
              </a:rPr>
              <a:t> 	The constraints placed on the system by the client</a:t>
            </a:r>
          </a:p>
          <a:p>
            <a:pPr marL="342900" indent="-342900">
              <a:lnSpc>
                <a:spcPct val="90000"/>
              </a:lnSpc>
              <a:spcBef>
                <a:spcPts val="1200"/>
              </a:spcBef>
              <a:buSzPct val="45000"/>
              <a:buFont typeface="Arial" panose="020B0604020202020204" pitchFamily="34" charset="0"/>
              <a:buChar char="•"/>
            </a:pPr>
            <a:r>
              <a:rPr lang="en-US" altLang="en-US" sz="2400" dirty="0">
                <a:solidFill>
                  <a:schemeClr val="tx1"/>
                </a:solidFill>
                <a:latin typeface="+mn-lt"/>
                <a:cs typeface="+mn-cs"/>
              </a:rPr>
              <a:t> 	An estimate of the time required to implement the system and an estimate of the time you are willing to allocate</a:t>
            </a:r>
          </a:p>
          <a:p>
            <a:pPr marL="342900" indent="-342900">
              <a:lnSpc>
                <a:spcPct val="90000"/>
              </a:lnSpc>
              <a:spcBef>
                <a:spcPts val="1200"/>
              </a:spcBef>
              <a:buSzPct val="45000"/>
              <a:buFont typeface="Arial" panose="020B0604020202020204" pitchFamily="34" charset="0"/>
              <a:buChar char="•"/>
            </a:pPr>
            <a:r>
              <a:rPr lang="en-US" altLang="en-US" sz="2400" dirty="0">
                <a:solidFill>
                  <a:schemeClr val="tx1"/>
                </a:solidFill>
                <a:latin typeface="+mn-lt"/>
                <a:cs typeface="+mn-cs"/>
              </a:rPr>
              <a:t> 	An understanding of the methodology to use for designing and 	implementing the system</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9F8174F8-7023-47E0-BF6F-6CF93FF6E3F0}"/>
              </a:ext>
            </a:extLst>
          </p:cNvPr>
          <p:cNvSpPr txBox="1">
            <a:spLocks noChangeArrowheads="1"/>
          </p:cNvSpPr>
          <p:nvPr/>
        </p:nvSpPr>
        <p:spPr bwMode="auto">
          <a:xfrm>
            <a:off x="2209800" y="457200"/>
            <a:ext cx="6440488"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rgbClr val="FF0000"/>
                </a:solidFill>
              </a:rPr>
              <a:t>State Transition Diagram</a:t>
            </a:r>
          </a:p>
        </p:txBody>
      </p:sp>
      <p:sp>
        <p:nvSpPr>
          <p:cNvPr id="74755" name="Text Box 2">
            <a:extLst>
              <a:ext uri="{FF2B5EF4-FFF2-40B4-BE49-F238E27FC236}">
                <a16:creationId xmlns:a16="http://schemas.microsoft.com/office/drawing/2014/main" id="{D98505AA-4DD6-F83D-B0F9-60049CB75B13}"/>
              </a:ext>
            </a:extLst>
          </p:cNvPr>
          <p:cNvSpPr txBox="1">
            <a:spLocks noChangeArrowheads="1"/>
          </p:cNvSpPr>
          <p:nvPr/>
        </p:nvSpPr>
        <p:spPr bwMode="auto">
          <a:xfrm>
            <a:off x="2362200" y="1844675"/>
            <a:ext cx="71501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Shows:</a:t>
            </a:r>
          </a:p>
          <a:p>
            <a:pPr lvl="1" eaLnBrk="1" hangingPunct="1">
              <a:buFont typeface="Verdana" panose="020B0604030504040204" pitchFamily="34" charset="0"/>
              <a:buChar char="•"/>
            </a:pPr>
            <a:r>
              <a:rPr lang="en-US" altLang="en-US" sz="2400"/>
              <a:t>the state space of a given context</a:t>
            </a:r>
          </a:p>
          <a:p>
            <a:pPr lvl="1" eaLnBrk="1" hangingPunct="1">
              <a:buFont typeface="Verdana" panose="020B0604030504040204" pitchFamily="34" charset="0"/>
              <a:buChar char="•"/>
            </a:pPr>
            <a:r>
              <a:rPr lang="en-US" altLang="en-US" sz="2400"/>
              <a:t>the events that cause a transition from one state to another</a:t>
            </a:r>
          </a:p>
          <a:p>
            <a:pPr lvl="1" eaLnBrk="1" hangingPunct="1">
              <a:buFont typeface="Verdana" panose="020B0604030504040204" pitchFamily="34" charset="0"/>
              <a:buChar char="•"/>
            </a:pPr>
            <a:r>
              <a:rPr lang="en-US" altLang="en-US" sz="2400"/>
              <a:t>the actions that result</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1">
            <a:extLst>
              <a:ext uri="{FF2B5EF4-FFF2-40B4-BE49-F238E27FC236}">
                <a16:creationId xmlns:a16="http://schemas.microsoft.com/office/drawing/2014/main" id="{AE560CF2-390C-AD0D-157F-46A2A9CB0D4C}"/>
              </a:ext>
            </a:extLst>
          </p:cNvPr>
          <p:cNvSpPr txBox="1">
            <a:spLocks noChangeArrowheads="1"/>
          </p:cNvSpPr>
          <p:nvPr/>
        </p:nvSpPr>
        <p:spPr bwMode="auto">
          <a:xfrm>
            <a:off x="2209800" y="381000"/>
            <a:ext cx="6440488" cy="1036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dirty="0">
                <a:solidFill>
                  <a:srgbClr val="FF0000"/>
                </a:solidFill>
              </a:rPr>
              <a:t>Example State Transition Diagram</a:t>
            </a:r>
          </a:p>
        </p:txBody>
      </p:sp>
      <p:grpSp>
        <p:nvGrpSpPr>
          <p:cNvPr id="75779" name="Group 2">
            <a:extLst>
              <a:ext uri="{FF2B5EF4-FFF2-40B4-BE49-F238E27FC236}">
                <a16:creationId xmlns:a16="http://schemas.microsoft.com/office/drawing/2014/main" id="{6930F836-F56F-8C4E-0E1A-7717F7528381}"/>
              </a:ext>
            </a:extLst>
          </p:cNvPr>
          <p:cNvGrpSpPr>
            <a:grpSpLocks/>
          </p:cNvGrpSpPr>
          <p:nvPr/>
        </p:nvGrpSpPr>
        <p:grpSpPr bwMode="auto">
          <a:xfrm>
            <a:off x="1752601" y="1828800"/>
            <a:ext cx="8589963" cy="4724400"/>
            <a:chOff x="144" y="1152"/>
            <a:chExt cx="5411" cy="2879"/>
          </a:xfrm>
        </p:grpSpPr>
        <p:pic>
          <p:nvPicPr>
            <p:cNvPr id="75780" name="Picture 3">
              <a:extLst>
                <a:ext uri="{FF2B5EF4-FFF2-40B4-BE49-F238E27FC236}">
                  <a16:creationId xmlns:a16="http://schemas.microsoft.com/office/drawing/2014/main" id="{56AB6EFE-18C5-F7AC-D3B8-74C7DF4FD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152"/>
              <a:ext cx="5411" cy="28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1" name="Text Box 4">
              <a:extLst>
                <a:ext uri="{FF2B5EF4-FFF2-40B4-BE49-F238E27FC236}">
                  <a16:creationId xmlns:a16="http://schemas.microsoft.com/office/drawing/2014/main" id="{974787EA-8ECB-CBB9-7057-8568B74C057C}"/>
                </a:ext>
              </a:extLst>
            </p:cNvPr>
            <p:cNvSpPr txBox="1">
              <a:spLocks noChangeArrowheads="1"/>
            </p:cNvSpPr>
            <p:nvPr/>
          </p:nvSpPr>
          <p:spPr bwMode="auto">
            <a:xfrm>
              <a:off x="144" y="1152"/>
              <a:ext cx="5411" cy="2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70CB6319-07CA-2CC7-5D78-D43155F3085A}"/>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dirty="0">
                <a:solidFill>
                  <a:srgbClr val="FF0000"/>
                </a:solidFill>
              </a:rPr>
              <a:t>Network Activity Diagram</a:t>
            </a:r>
          </a:p>
        </p:txBody>
      </p:sp>
      <p:sp>
        <p:nvSpPr>
          <p:cNvPr id="76803" name="Text Box 2">
            <a:extLst>
              <a:ext uri="{FF2B5EF4-FFF2-40B4-BE49-F238E27FC236}">
                <a16:creationId xmlns:a16="http://schemas.microsoft.com/office/drawing/2014/main" id="{A6CB1650-8FAF-D81C-8103-51765E823CE0}"/>
              </a:ext>
            </a:extLst>
          </p:cNvPr>
          <p:cNvSpPr txBox="1">
            <a:spLocks noChangeArrowheads="1"/>
          </p:cNvSpPr>
          <p:nvPr/>
        </p:nvSpPr>
        <p:spPr bwMode="auto">
          <a:xfrm>
            <a:off x="2286000" y="1828801"/>
            <a:ext cx="7226300" cy="3471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buClrTx/>
              <a:buFontTx/>
              <a:buNone/>
            </a:pPr>
            <a:r>
              <a:rPr lang="en-US" altLang="en-US" sz="2800"/>
              <a:t>Hardware available</a:t>
            </a:r>
          </a:p>
          <a:p>
            <a:pPr eaLnBrk="1" hangingPunct="1">
              <a:buClrTx/>
              <a:buFontTx/>
              <a:buChar char="•"/>
            </a:pPr>
            <a:r>
              <a:rPr lang="en-US" altLang="en-US" sz="2400"/>
              <a:t> 	General connections</a:t>
            </a:r>
          </a:p>
          <a:p>
            <a:pPr eaLnBrk="1" hangingPunct="1">
              <a:buClrTx/>
              <a:buFontTx/>
              <a:buChar char="•"/>
            </a:pPr>
            <a:r>
              <a:rPr lang="en-US" altLang="en-US" sz="2400"/>
              <a:t> 	Possible paths of flow</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1">
            <a:extLst>
              <a:ext uri="{FF2B5EF4-FFF2-40B4-BE49-F238E27FC236}">
                <a16:creationId xmlns:a16="http://schemas.microsoft.com/office/drawing/2014/main" id="{D79E5276-866B-9EA7-99A4-825290A00BBE}"/>
              </a:ext>
            </a:extLst>
          </p:cNvPr>
          <p:cNvSpPr txBox="1">
            <a:spLocks noChangeArrowheads="1"/>
          </p:cNvSpPr>
          <p:nvPr/>
        </p:nvSpPr>
        <p:spPr bwMode="auto">
          <a:xfrm>
            <a:off x="2209800" y="381001"/>
            <a:ext cx="644048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dirty="0">
                <a:solidFill>
                  <a:srgbClr val="FF0000"/>
                </a:solidFill>
              </a:rPr>
              <a:t>Example</a:t>
            </a:r>
            <a:r>
              <a:rPr lang="en-AU" altLang="en-US" sz="3200" dirty="0">
                <a:solidFill>
                  <a:schemeClr val="tx1"/>
                </a:solidFill>
              </a:rPr>
              <a:t> Network Diagram</a:t>
            </a:r>
          </a:p>
        </p:txBody>
      </p:sp>
      <p:grpSp>
        <p:nvGrpSpPr>
          <p:cNvPr id="77827" name="Group 2">
            <a:extLst>
              <a:ext uri="{FF2B5EF4-FFF2-40B4-BE49-F238E27FC236}">
                <a16:creationId xmlns:a16="http://schemas.microsoft.com/office/drawing/2014/main" id="{405BEA5E-3C3B-0074-C875-2CEF4FDA61D8}"/>
              </a:ext>
            </a:extLst>
          </p:cNvPr>
          <p:cNvGrpSpPr>
            <a:grpSpLocks/>
          </p:cNvGrpSpPr>
          <p:nvPr/>
        </p:nvGrpSpPr>
        <p:grpSpPr bwMode="auto">
          <a:xfrm>
            <a:off x="2063751" y="1828801"/>
            <a:ext cx="7847013" cy="4799013"/>
            <a:chOff x="340" y="1152"/>
            <a:chExt cx="4943" cy="3023"/>
          </a:xfrm>
        </p:grpSpPr>
        <p:pic>
          <p:nvPicPr>
            <p:cNvPr id="77828" name="Picture 3">
              <a:extLst>
                <a:ext uri="{FF2B5EF4-FFF2-40B4-BE49-F238E27FC236}">
                  <a16:creationId xmlns:a16="http://schemas.microsoft.com/office/drawing/2014/main" id="{29A04BAD-DA60-F67F-0800-5C4E2F9D6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1152"/>
              <a:ext cx="4943" cy="30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29" name="Text Box 4">
              <a:extLst>
                <a:ext uri="{FF2B5EF4-FFF2-40B4-BE49-F238E27FC236}">
                  <a16:creationId xmlns:a16="http://schemas.microsoft.com/office/drawing/2014/main" id="{A21A8E3F-9EF1-01F8-89C2-8A15B3E22CFB}"/>
                </a:ext>
              </a:extLst>
            </p:cNvPr>
            <p:cNvSpPr txBox="1">
              <a:spLocks noChangeArrowheads="1"/>
            </p:cNvSpPr>
            <p:nvPr/>
          </p:nvSpPr>
          <p:spPr bwMode="auto">
            <a:xfrm>
              <a:off x="340" y="1152"/>
              <a:ext cx="4943" cy="3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2FCE86E6-31AA-EE81-25FC-82CF7EB2BA6D}"/>
              </a:ext>
            </a:extLst>
          </p:cNvPr>
          <p:cNvSpPr txBox="1">
            <a:spLocks noChangeArrowheads="1"/>
          </p:cNvSpPr>
          <p:nvPr/>
        </p:nvSpPr>
        <p:spPr bwMode="auto">
          <a:xfrm>
            <a:off x="2209800" y="381001"/>
            <a:ext cx="644048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a:solidFill>
                  <a:schemeClr val="tx1"/>
                </a:solidFill>
              </a:rPr>
              <a:t>Example Network Diagram</a:t>
            </a:r>
          </a:p>
        </p:txBody>
      </p:sp>
      <p:grpSp>
        <p:nvGrpSpPr>
          <p:cNvPr id="78851" name="Group 2">
            <a:extLst>
              <a:ext uri="{FF2B5EF4-FFF2-40B4-BE49-F238E27FC236}">
                <a16:creationId xmlns:a16="http://schemas.microsoft.com/office/drawing/2014/main" id="{5A32653F-9264-3435-162E-88C02A24AADC}"/>
              </a:ext>
            </a:extLst>
          </p:cNvPr>
          <p:cNvGrpSpPr>
            <a:grpSpLocks/>
          </p:cNvGrpSpPr>
          <p:nvPr/>
        </p:nvGrpSpPr>
        <p:grpSpPr bwMode="auto">
          <a:xfrm>
            <a:off x="2209801" y="1828801"/>
            <a:ext cx="7770813" cy="4799013"/>
            <a:chOff x="432" y="1152"/>
            <a:chExt cx="4895" cy="3023"/>
          </a:xfrm>
        </p:grpSpPr>
        <p:pic>
          <p:nvPicPr>
            <p:cNvPr id="78852" name="Picture 3">
              <a:extLst>
                <a:ext uri="{FF2B5EF4-FFF2-40B4-BE49-F238E27FC236}">
                  <a16:creationId xmlns:a16="http://schemas.microsoft.com/office/drawing/2014/main" id="{8A0983AE-5EAC-08BD-B90A-CD0388658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152"/>
              <a:ext cx="4895" cy="30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8853" name="Text Box 4">
              <a:extLst>
                <a:ext uri="{FF2B5EF4-FFF2-40B4-BE49-F238E27FC236}">
                  <a16:creationId xmlns:a16="http://schemas.microsoft.com/office/drawing/2014/main" id="{3ED84561-4CC2-DD66-8F91-3CBC9B92440F}"/>
                </a:ext>
              </a:extLst>
            </p:cNvPr>
            <p:cNvSpPr txBox="1">
              <a:spLocks noChangeArrowheads="1"/>
            </p:cNvSpPr>
            <p:nvPr/>
          </p:nvSpPr>
          <p:spPr bwMode="auto">
            <a:xfrm>
              <a:off x="432" y="1152"/>
              <a:ext cx="4895" cy="30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n-AU" altLang="en-US"/>
            </a:p>
          </p:txBody>
        </p:sp>
      </p:gr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1">
            <a:extLst>
              <a:ext uri="{FF2B5EF4-FFF2-40B4-BE49-F238E27FC236}">
                <a16:creationId xmlns:a16="http://schemas.microsoft.com/office/drawing/2014/main" id="{D0F8B0F7-62C7-2BC7-4AD3-1A3041211244}"/>
              </a:ext>
            </a:extLst>
          </p:cNvPr>
          <p:cNvSpPr txBox="1">
            <a:spLocks noChangeArrowheads="1"/>
          </p:cNvSpPr>
          <p:nvPr/>
        </p:nvSpPr>
        <p:spPr bwMode="auto">
          <a:xfrm>
            <a:off x="2209800" y="457201"/>
            <a:ext cx="6440488"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AU" altLang="en-US" sz="3200">
                <a:solidFill>
                  <a:srgbClr val="FF0000"/>
                </a:solidFill>
              </a:rPr>
              <a:t>Conclusion</a:t>
            </a:r>
          </a:p>
        </p:txBody>
      </p:sp>
      <p:sp>
        <p:nvSpPr>
          <p:cNvPr id="79875" name="Text Box 2">
            <a:extLst>
              <a:ext uri="{FF2B5EF4-FFF2-40B4-BE49-F238E27FC236}">
                <a16:creationId xmlns:a16="http://schemas.microsoft.com/office/drawing/2014/main" id="{ABEC5A7D-32B4-2331-AB12-D75FFD558CF7}"/>
              </a:ext>
            </a:extLst>
          </p:cNvPr>
          <p:cNvSpPr txBox="1">
            <a:spLocks noChangeArrowheads="1"/>
          </p:cNvSpPr>
          <p:nvPr/>
        </p:nvSpPr>
        <p:spPr bwMode="auto">
          <a:xfrm>
            <a:off x="2209800" y="1844675"/>
            <a:ext cx="73025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42900" indent="-342900">
              <a:spcBef>
                <a:spcPts val="13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441325" algn="l"/>
                <a:tab pos="889000" algn="l"/>
                <a:tab pos="1338263" algn="l"/>
                <a:tab pos="1787525" algn="l"/>
                <a:tab pos="2236788" algn="l"/>
                <a:tab pos="2686050" algn="l"/>
                <a:tab pos="3135313" algn="l"/>
                <a:tab pos="3584575" algn="l"/>
                <a:tab pos="4033838" algn="l"/>
                <a:tab pos="4483100" algn="l"/>
                <a:tab pos="4932363" algn="l"/>
                <a:tab pos="5381625" algn="l"/>
                <a:tab pos="5830888" algn="l"/>
                <a:tab pos="6280150" algn="l"/>
                <a:tab pos="6729413" algn="l"/>
                <a:tab pos="7178675" algn="l"/>
                <a:tab pos="7627938" algn="l"/>
                <a:tab pos="8077200" algn="l"/>
                <a:tab pos="8526463" algn="l"/>
                <a:tab pos="8975725" algn="l"/>
                <a:tab pos="9424988" algn="l"/>
              </a:tabLst>
              <a:defRPr sz="2000">
                <a:solidFill>
                  <a:srgbClr val="000000"/>
                </a:solidFill>
                <a:latin typeface="Verdana" panose="020B0604030504040204" pitchFamily="34" charset="0"/>
                <a:cs typeface="Arial" panose="020B0604020202020204" pitchFamily="34" charset="0"/>
              </a:defRPr>
            </a:lvl9pPr>
          </a:lstStyle>
          <a:p>
            <a:pPr lvl="1" eaLnBrk="1" hangingPunct="1">
              <a:buFont typeface="Verdana" panose="020B0604030504040204" pitchFamily="34" charset="0"/>
              <a:buChar char="•"/>
            </a:pPr>
            <a:r>
              <a:rPr lang="en-AU" altLang="en-US" sz="2800"/>
              <a:t>Restate the purpose of the document</a:t>
            </a:r>
          </a:p>
          <a:p>
            <a:pPr lvl="1" eaLnBrk="1" hangingPunct="1">
              <a:buFont typeface="Verdana" panose="020B0604030504040204" pitchFamily="34" charset="0"/>
              <a:buChar char="•"/>
            </a:pPr>
            <a:r>
              <a:rPr lang="en-AU" altLang="en-US" sz="2800"/>
              <a:t>Summarise what the document contains</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2B11154F-1182-76E7-137A-16765061E1E4}"/>
              </a:ext>
            </a:extLst>
          </p:cNvPr>
          <p:cNvSpPr txBox="1">
            <a:spLocks noChangeArrowheads="1"/>
          </p:cNvSpPr>
          <p:nvPr/>
        </p:nvSpPr>
        <p:spPr bwMode="auto">
          <a:xfrm>
            <a:off x="2362200" y="609601"/>
            <a:ext cx="73914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gn="ctr" eaLnBrk="1" hangingPunct="1">
              <a:spcBef>
                <a:spcPct val="0"/>
              </a:spcBef>
              <a:buClrTx/>
              <a:buFontTx/>
              <a:buNone/>
            </a:pPr>
            <a:r>
              <a:rPr lang="en-AU" altLang="en-US" sz="3200">
                <a:solidFill>
                  <a:srgbClr val="FF0000"/>
                </a:solidFill>
              </a:rPr>
              <a:t>Summary</a:t>
            </a:r>
          </a:p>
        </p:txBody>
      </p:sp>
      <p:sp>
        <p:nvSpPr>
          <p:cNvPr id="80899" name="Text Box 2">
            <a:extLst>
              <a:ext uri="{FF2B5EF4-FFF2-40B4-BE49-F238E27FC236}">
                <a16:creationId xmlns:a16="http://schemas.microsoft.com/office/drawing/2014/main" id="{77C15036-8558-A3CA-E89F-D94A978BD07F}"/>
              </a:ext>
            </a:extLst>
          </p:cNvPr>
          <p:cNvSpPr txBox="1">
            <a:spLocks noChangeArrowheads="1"/>
          </p:cNvSpPr>
          <p:nvPr/>
        </p:nvSpPr>
        <p:spPr bwMode="auto">
          <a:xfrm>
            <a:off x="2209800" y="1844675"/>
            <a:ext cx="73025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spcBef>
                <a:spcPts val="1100"/>
              </a:spcBef>
              <a:buFont typeface="Verdana" panose="020B0604030504040204" pitchFamily="34" charset="0"/>
              <a:buChar char="•"/>
            </a:pPr>
            <a:r>
              <a:rPr lang="en-US" altLang="en-US" sz="2800"/>
              <a:t> What is the R&amp;A</a:t>
            </a:r>
          </a:p>
          <a:p>
            <a:pPr>
              <a:spcBef>
                <a:spcPts val="1100"/>
              </a:spcBef>
              <a:buFont typeface="Verdana" panose="020B0604030504040204" pitchFamily="34" charset="0"/>
              <a:buChar char="•"/>
            </a:pPr>
            <a:r>
              <a:rPr lang="en-US" altLang="en-US" sz="2800"/>
              <a:t> Methodologies available</a:t>
            </a:r>
          </a:p>
          <a:p>
            <a:pPr>
              <a:spcBef>
                <a:spcPts val="1100"/>
              </a:spcBef>
              <a:buFont typeface="Verdana" panose="020B0604030504040204" pitchFamily="34" charset="0"/>
              <a:buChar char="•"/>
            </a:pPr>
            <a:r>
              <a:rPr lang="en-US" altLang="en-US" sz="2800"/>
              <a:t> Requirements Elicitation</a:t>
            </a:r>
          </a:p>
          <a:p>
            <a:pPr>
              <a:spcBef>
                <a:spcPts val="1100"/>
              </a:spcBef>
              <a:buFont typeface="Verdana" panose="020B0604030504040204" pitchFamily="34" charset="0"/>
              <a:buChar char="•"/>
            </a:pPr>
            <a:r>
              <a:rPr lang="en-US" altLang="en-US" sz="2800"/>
              <a:t> The R&amp;A document</a:t>
            </a:r>
          </a:p>
          <a:p>
            <a:pPr>
              <a:spcBef>
                <a:spcPts val="1100"/>
              </a:spcBef>
              <a:buFont typeface="Verdana" panose="020B0604030504040204" pitchFamily="34" charset="0"/>
              <a:buChar char="•"/>
            </a:pPr>
            <a:r>
              <a:rPr lang="en-US" altLang="en-US" sz="2800"/>
              <a:t> Determining Value</a:t>
            </a:r>
          </a:p>
          <a:p>
            <a:pPr>
              <a:spcBef>
                <a:spcPts val="1100"/>
              </a:spcBef>
              <a:buFont typeface="Verdana" panose="020B0604030504040204" pitchFamily="34" charset="0"/>
              <a:buChar char="•"/>
            </a:pPr>
            <a:r>
              <a:rPr lang="en-US" altLang="en-US" sz="2800"/>
              <a:t> Non-Functional Requirements</a:t>
            </a:r>
          </a:p>
          <a:p>
            <a:pPr>
              <a:spcBef>
                <a:spcPts val="1100"/>
              </a:spcBef>
              <a:buFont typeface="Verdana" panose="020B0604030504040204" pitchFamily="34" charset="0"/>
              <a:buChar char="•"/>
            </a:pPr>
            <a:r>
              <a:rPr lang="en-US" altLang="en-US" sz="2800"/>
              <a:t> Using Diagrammatic Representations</a:t>
            </a:r>
            <a:endParaRPr lang="en-US" altLang="en-US" sz="2200"/>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540A64A-73AE-4C40-9A56-FBE29F09F72E}"/>
              </a:ext>
            </a:extLst>
          </p:cNvPr>
          <p:cNvSpPr>
            <a:spLocks noGrp="1"/>
          </p:cNvSpPr>
          <p:nvPr>
            <p:ph type="subTitle" idx="1"/>
          </p:nvPr>
        </p:nvSpPr>
        <p:spPr/>
        <p:txBody>
          <a:bodyPr>
            <a:normAutofit fontScale="92500" lnSpcReduction="10000"/>
          </a:bodyPr>
          <a:lstStyle/>
          <a:p>
            <a:r>
              <a:rPr lang="en-AU" dirty="0"/>
              <a:t>Peter Cole</a:t>
            </a:r>
          </a:p>
          <a:p>
            <a:r>
              <a:rPr lang="en-AU" dirty="0">
                <a:hlinkClick r:id="rId2"/>
              </a:rPr>
              <a:t>p.cole@Murdoch.edu.au</a:t>
            </a:r>
            <a:endParaRPr lang="en-AU" dirty="0"/>
          </a:p>
          <a:p>
            <a:r>
              <a:rPr lang="en-AU" dirty="0"/>
              <a:t>0417 097 914</a:t>
            </a:r>
          </a:p>
        </p:txBody>
      </p:sp>
    </p:spTree>
    <p:extLst>
      <p:ext uri="{BB962C8B-B14F-4D97-AF65-F5344CB8AC3E}">
        <p14:creationId xmlns:p14="http://schemas.microsoft.com/office/powerpoint/2010/main" val="283669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a:extLst>
              <a:ext uri="{FF2B5EF4-FFF2-40B4-BE49-F238E27FC236}">
                <a16:creationId xmlns:a16="http://schemas.microsoft.com/office/drawing/2014/main" id="{94025DDD-07D4-2C9F-4F1E-3EFE9E7E36E7}"/>
              </a:ext>
            </a:extLst>
          </p:cNvPr>
          <p:cNvSpPr txBox="1">
            <a:spLocks noChangeArrowheads="1"/>
          </p:cNvSpPr>
          <p:nvPr/>
        </p:nvSpPr>
        <p:spPr bwMode="auto">
          <a:xfrm>
            <a:off x="304799" y="304800"/>
            <a:ext cx="10124304" cy="13255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chor="ctr">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ct val="0"/>
              </a:spcBef>
              <a:spcAft>
                <a:spcPts val="600"/>
              </a:spcAft>
              <a:buClrTx/>
            </a:pPr>
            <a:r>
              <a:rPr lang="en-US" altLang="en-US" sz="3600" b="1">
                <a:solidFill>
                  <a:schemeClr val="tx2"/>
                </a:solidFill>
                <a:latin typeface="+mj-lt"/>
                <a:ea typeface="+mj-ea"/>
                <a:cs typeface="+mj-cs"/>
              </a:rPr>
              <a:t>Where does the Information come from?</a:t>
            </a:r>
          </a:p>
        </p:txBody>
      </p:sp>
      <p:sp>
        <p:nvSpPr>
          <p:cNvPr id="11267" name="Text Box 2">
            <a:extLst>
              <a:ext uri="{FF2B5EF4-FFF2-40B4-BE49-F238E27FC236}">
                <a16:creationId xmlns:a16="http://schemas.microsoft.com/office/drawing/2014/main" id="{A935FFCF-9733-0B76-1A19-A2D65DC9BE7B}"/>
              </a:ext>
            </a:extLst>
          </p:cNvPr>
          <p:cNvSpPr txBox="1">
            <a:spLocks noChangeArrowheads="1"/>
          </p:cNvSpPr>
          <p:nvPr/>
        </p:nvSpPr>
        <p:spPr bwMode="auto">
          <a:xfrm>
            <a:off x="304800" y="1808162"/>
            <a:ext cx="11582402" cy="435768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152400" tIns="152400" rIns="152400" bIns="152400" rtlCol="0">
            <a:normAutofit/>
          </a:bodyPr>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indent="-228600">
              <a:lnSpc>
                <a:spcPct val="90000"/>
              </a:lnSpc>
              <a:spcBef>
                <a:spcPts val="1100"/>
              </a:spcBef>
              <a:buClrTx/>
              <a:buFont typeface="Arial" panose="020B0604020202020204" pitchFamily="34" charset="0"/>
              <a:buChar char="•"/>
            </a:pPr>
            <a:r>
              <a:rPr lang="en-US" altLang="en-US" sz="2000" b="1">
                <a:solidFill>
                  <a:schemeClr val="tx1"/>
                </a:solidFill>
                <a:latin typeface="+mn-lt"/>
                <a:cs typeface="+mn-cs"/>
              </a:rPr>
              <a:t>The Client</a:t>
            </a:r>
          </a:p>
          <a:p>
            <a:pPr lvl="1" indent="-228600">
              <a:lnSpc>
                <a:spcPct val="90000"/>
              </a:lnSpc>
              <a:buFont typeface="Arial" panose="020B0604020202020204" pitchFamily="34" charset="0"/>
              <a:buChar char="•"/>
            </a:pPr>
            <a:r>
              <a:rPr lang="en-US" altLang="en-US" sz="2000">
                <a:solidFill>
                  <a:schemeClr val="tx1"/>
                </a:solidFill>
                <a:latin typeface="+mn-lt"/>
                <a:cs typeface="+mn-cs"/>
              </a:rPr>
              <a:t>Your client knows their business best, so you need to source a lot of information from them:</a:t>
            </a:r>
          </a:p>
          <a:p>
            <a:pPr lvl="2" indent="-228600">
              <a:lnSpc>
                <a:spcPct val="90000"/>
              </a:lnSpc>
              <a:buFont typeface="Arial" panose="020B0604020202020204" pitchFamily="34" charset="0"/>
              <a:buChar char="•"/>
            </a:pPr>
            <a:r>
              <a:rPr lang="en-US" altLang="en-US" sz="2000">
                <a:solidFill>
                  <a:schemeClr val="tx1"/>
                </a:solidFill>
                <a:latin typeface="+mn-lt"/>
                <a:cs typeface="+mn-cs"/>
              </a:rPr>
              <a:t>Context</a:t>
            </a:r>
          </a:p>
          <a:p>
            <a:pPr lvl="2" indent="-228600">
              <a:lnSpc>
                <a:spcPct val="90000"/>
              </a:lnSpc>
              <a:buFont typeface="Arial" panose="020B0604020202020204" pitchFamily="34" charset="0"/>
              <a:buChar char="•"/>
            </a:pPr>
            <a:r>
              <a:rPr lang="en-US" altLang="en-US" sz="2000">
                <a:solidFill>
                  <a:schemeClr val="tx1"/>
                </a:solidFill>
                <a:latin typeface="+mn-lt"/>
                <a:cs typeface="+mn-cs"/>
              </a:rPr>
              <a:t>Background information about their business</a:t>
            </a:r>
          </a:p>
          <a:p>
            <a:pPr lvl="2" indent="-228600">
              <a:lnSpc>
                <a:spcPct val="90000"/>
              </a:lnSpc>
              <a:buFont typeface="Arial" panose="020B0604020202020204" pitchFamily="34" charset="0"/>
              <a:buChar char="•"/>
            </a:pPr>
            <a:r>
              <a:rPr lang="en-US" altLang="en-US" sz="2000">
                <a:solidFill>
                  <a:schemeClr val="tx1"/>
                </a:solidFill>
                <a:latin typeface="+mn-lt"/>
                <a:cs typeface="+mn-cs"/>
              </a:rPr>
              <a:t>Current system they have</a:t>
            </a:r>
          </a:p>
          <a:p>
            <a:pPr lvl="2" indent="-228600">
              <a:lnSpc>
                <a:spcPct val="90000"/>
              </a:lnSpc>
              <a:buFont typeface="Arial" panose="020B0604020202020204" pitchFamily="34" charset="0"/>
              <a:buChar char="•"/>
            </a:pPr>
            <a:r>
              <a:rPr lang="en-US" altLang="en-US" sz="2000">
                <a:solidFill>
                  <a:schemeClr val="tx1"/>
                </a:solidFill>
                <a:latin typeface="+mn-lt"/>
                <a:cs typeface="+mn-cs"/>
              </a:rPr>
              <a:t>The problems they are encountering and want you are to help with</a:t>
            </a:r>
          </a:p>
          <a:p>
            <a:pPr lvl="2" indent="-228600">
              <a:lnSpc>
                <a:spcPct val="90000"/>
              </a:lnSpc>
              <a:buFont typeface="Arial" panose="020B0604020202020204" pitchFamily="34" charset="0"/>
              <a:buChar char="•"/>
            </a:pPr>
            <a:r>
              <a:rPr lang="en-US" altLang="en-US" sz="2000">
                <a:solidFill>
                  <a:schemeClr val="tx1"/>
                </a:solidFill>
                <a:latin typeface="+mn-lt"/>
                <a:cs typeface="+mn-cs"/>
              </a:rPr>
              <a:t>Overall what they want the system you are building to do </a:t>
            </a:r>
          </a:p>
          <a:p>
            <a:pPr lvl="2" indent="-228600">
              <a:lnSpc>
                <a:spcPct val="90000"/>
              </a:lnSpc>
              <a:buFont typeface="Arial" panose="020B0604020202020204" pitchFamily="34" charset="0"/>
              <a:buChar char="•"/>
            </a:pPr>
            <a:r>
              <a:rPr lang="en-US" altLang="en-US" sz="2000">
                <a:solidFill>
                  <a:schemeClr val="tx1"/>
                </a:solidFill>
                <a:latin typeface="+mn-lt"/>
                <a:cs typeface="+mn-cs"/>
              </a:rPr>
              <a:t>Who will be using the system – target audience etc</a:t>
            </a:r>
          </a:p>
          <a:p>
            <a:pPr lvl="2" indent="-228600">
              <a:lnSpc>
                <a:spcPct val="90000"/>
              </a:lnSpc>
              <a:buFont typeface="Arial" panose="020B0604020202020204" pitchFamily="34" charset="0"/>
              <a:buChar char="•"/>
            </a:pPr>
            <a:r>
              <a:rPr lang="en-US" altLang="en-US" sz="2000">
                <a:solidFill>
                  <a:schemeClr val="tx1"/>
                </a:solidFill>
                <a:latin typeface="+mn-lt"/>
                <a:cs typeface="+mn-cs"/>
              </a:rPr>
              <a:t>Any constraints on the system</a:t>
            </a:r>
          </a:p>
        </p:txBody>
      </p:sp>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a:extLst>
              <a:ext uri="{FF2B5EF4-FFF2-40B4-BE49-F238E27FC236}">
                <a16:creationId xmlns:a16="http://schemas.microsoft.com/office/drawing/2014/main" id="{74B4646A-FB63-1FCA-ECEB-79EAB2218AF1}"/>
              </a:ext>
            </a:extLst>
          </p:cNvPr>
          <p:cNvSpPr txBox="1">
            <a:spLocks noChangeArrowheads="1"/>
          </p:cNvSpPr>
          <p:nvPr/>
        </p:nvSpPr>
        <p:spPr bwMode="auto">
          <a:xfrm>
            <a:off x="509016" y="228600"/>
            <a:ext cx="6478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eaLnBrk="1" hangingPunct="1">
              <a:spcBef>
                <a:spcPct val="0"/>
              </a:spcBef>
              <a:buClrTx/>
              <a:buFontTx/>
              <a:buNone/>
            </a:pPr>
            <a:r>
              <a:rPr lang="en-US" altLang="en-US" sz="3200">
                <a:solidFill>
                  <a:schemeClr val="bg2"/>
                </a:solidFill>
              </a:rPr>
              <a:t>Where does the Information come from?</a:t>
            </a:r>
          </a:p>
        </p:txBody>
      </p:sp>
      <p:sp>
        <p:nvSpPr>
          <p:cNvPr id="12291" name="Text Box 2">
            <a:extLst>
              <a:ext uri="{FF2B5EF4-FFF2-40B4-BE49-F238E27FC236}">
                <a16:creationId xmlns:a16="http://schemas.microsoft.com/office/drawing/2014/main" id="{435D5D08-3491-9418-BB99-099903E23FD9}"/>
              </a:ext>
            </a:extLst>
          </p:cNvPr>
          <p:cNvSpPr txBox="1">
            <a:spLocks noChangeArrowheads="1"/>
          </p:cNvSpPr>
          <p:nvPr/>
        </p:nvSpPr>
        <p:spPr bwMode="auto">
          <a:xfrm>
            <a:off x="2286000" y="1752600"/>
            <a:ext cx="79248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13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600">
                <a:solidFill>
                  <a:srgbClr val="000000"/>
                </a:solidFill>
                <a:latin typeface="Verdana" panose="020B0604030504040204" pitchFamily="34" charset="0"/>
                <a:cs typeface="Arial" panose="020B0604020202020204" pitchFamily="34" charset="0"/>
              </a:defRPr>
            </a:lvl1pPr>
            <a:lvl2pPr marL="441325" indent="-261938">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2pPr>
            <a:lvl3pPr marL="849313">
              <a:spcBef>
                <a:spcPts val="11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200">
                <a:solidFill>
                  <a:srgbClr val="000000"/>
                </a:solidFill>
                <a:latin typeface="Verdana" panose="020B0604030504040204" pitchFamily="34" charset="0"/>
                <a:cs typeface="Arial" panose="020B0604020202020204" pitchFamily="34" charset="0"/>
              </a:defRPr>
            </a:lvl3pPr>
            <a:lvl4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4pPr>
            <a:lvl5pPr>
              <a:spcBef>
                <a:spcPts val="1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5pPr>
            <a:lvl6pPr marL="25146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6pPr>
            <a:lvl7pPr marL="29718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7pPr>
            <a:lvl8pPr marL="34290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8pPr>
            <a:lvl9pPr marL="3886200" indent="-228600" defTabSz="457200" eaLnBrk="0" fontAlgn="base" hangingPunct="0">
              <a:spcBef>
                <a:spcPts val="1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Verdana" panose="020B0604030504040204" pitchFamily="34" charset="0"/>
                <a:cs typeface="Arial" panose="020B0604020202020204" pitchFamily="34" charset="0"/>
              </a:defRPr>
            </a:lvl9pPr>
          </a:lstStyle>
          <a:p>
            <a:pPr>
              <a:lnSpc>
                <a:spcPct val="90000"/>
              </a:lnSpc>
              <a:spcBef>
                <a:spcPts val="1100"/>
              </a:spcBef>
              <a:buClrTx/>
            </a:pPr>
            <a:r>
              <a:rPr lang="en-US" altLang="en-US" sz="2800" b="1" dirty="0"/>
              <a:t>Your Team</a:t>
            </a:r>
          </a:p>
          <a:p>
            <a:pPr lvl="1">
              <a:lnSpc>
                <a:spcPct val="90000"/>
              </a:lnSpc>
              <a:spcBef>
                <a:spcPts val="1300"/>
              </a:spcBef>
              <a:buFont typeface="Verdana" panose="020B0604030504040204" pitchFamily="34" charset="0"/>
              <a:buChar char="•"/>
            </a:pPr>
            <a:r>
              <a:rPr lang="en-US" altLang="en-US" sz="2800" dirty="0"/>
              <a:t>You are the IT Professionals, you understand the technical side of things that your client may not!</a:t>
            </a:r>
          </a:p>
          <a:p>
            <a:pPr lvl="2">
              <a:lnSpc>
                <a:spcPct val="90000"/>
              </a:lnSpc>
              <a:spcBef>
                <a:spcPts val="1300"/>
              </a:spcBef>
              <a:buFont typeface="Verdana" panose="020B0604030504040204" pitchFamily="34" charset="0"/>
              <a:buChar char="•"/>
            </a:pPr>
            <a:r>
              <a:rPr lang="en-US" altLang="en-US" sz="2400" dirty="0"/>
              <a:t>It is your job to process and </a:t>
            </a:r>
            <a:r>
              <a:rPr lang="en-US" altLang="en-US" sz="2400" dirty="0" err="1"/>
              <a:t>analyse</a:t>
            </a:r>
            <a:r>
              <a:rPr lang="en-US" altLang="en-US" sz="2400" dirty="0"/>
              <a:t> the information the client gives you and then negotiate the system you are going to build for them</a:t>
            </a:r>
            <a:endParaRPr lang="en-US" altLang="en-US" sz="2600" dirty="0"/>
          </a:p>
        </p:txBody>
      </p:sp>
      <p:pic>
        <p:nvPicPr>
          <p:cNvPr id="12292" name="Picture 3">
            <a:extLst>
              <a:ext uri="{FF2B5EF4-FFF2-40B4-BE49-F238E27FC236}">
                <a16:creationId xmlns:a16="http://schemas.microsoft.com/office/drawing/2014/main" id="{C4BF605C-453C-79F2-FD94-C38F2A16E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1" y="5029201"/>
            <a:ext cx="1552575" cy="1584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Murdoch University">
      <a:dk1>
        <a:srgbClr val="0B1213"/>
      </a:dk1>
      <a:lt1>
        <a:srgbClr val="FFFFFF"/>
      </a:lt1>
      <a:dk2>
        <a:srgbClr val="E12744"/>
      </a:dk2>
      <a:lt2>
        <a:srgbClr val="E12744"/>
      </a:lt2>
      <a:accent1>
        <a:srgbClr val="F7A8AE"/>
      </a:accent1>
      <a:accent2>
        <a:srgbClr val="F3744A"/>
      </a:accent2>
      <a:accent3>
        <a:srgbClr val="AC1D43"/>
      </a:accent3>
      <a:accent4>
        <a:srgbClr val="EC008B"/>
      </a:accent4>
      <a:accent5>
        <a:srgbClr val="4ABD98"/>
      </a:accent5>
      <a:accent6>
        <a:srgbClr val="006472"/>
      </a:accent6>
      <a:hlink>
        <a:srgbClr val="006472"/>
      </a:hlink>
      <a:folHlink>
        <a:srgbClr val="AC1D43"/>
      </a:folHlink>
    </a:clrScheme>
    <a:fontScheme name="Murdoch Universit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FFD1B91-E6C5-784C-90AB-4A8D6AC5DC08}" vid="{03CB9206-81C5-3146-A623-F95FBB173E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8324FD755ED74C82073F86230DBEDB" ma:contentTypeVersion="2" ma:contentTypeDescription="Create a new document." ma:contentTypeScope="" ma:versionID="394edd83a3496f27d8d325a879b55867">
  <xsd:schema xmlns:xsd="http://www.w3.org/2001/XMLSchema" xmlns:xs="http://www.w3.org/2001/XMLSchema" xmlns:p="http://schemas.microsoft.com/office/2006/metadata/properties" xmlns:ns2="a7ddd883-43c7-4615-ab75-c9ff0fb11fdb" targetNamespace="http://schemas.microsoft.com/office/2006/metadata/properties" ma:root="true" ma:fieldsID="4d9d4dbc657ca5eeda82acfcaac76288" ns2:_="">
    <xsd:import namespace="a7ddd883-43c7-4615-ab75-c9ff0fb11fd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ddd883-43c7-4615-ab75-c9ff0fb11f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CA5B8C-643B-4F1E-ADD6-8EC24B3EE718}">
  <ds:schemaRefs>
    <ds:schemaRef ds:uri="25443a19-9cc1-40af-b2ba-d23b3597886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A2C56C-EF6D-4CC5-97D6-6426C281B17E}">
  <ds:schemaRefs>
    <ds:schemaRef ds:uri="http://schemas.microsoft.com/sharepoint/v3/contenttype/forms"/>
  </ds:schemaRefs>
</ds:datastoreItem>
</file>

<file path=customXml/itemProps3.xml><?xml version="1.0" encoding="utf-8"?>
<ds:datastoreItem xmlns:ds="http://schemas.openxmlformats.org/officeDocument/2006/customXml" ds:itemID="{30A1BD61-BBBA-410E-8640-085831E664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ddd883-43c7-4615-ab75-c9ff0fb11f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82</TotalTime>
  <Words>3587</Words>
  <Application>Microsoft Macintosh PowerPoint</Application>
  <PresentationFormat>Widescreen</PresentationFormat>
  <Paragraphs>502</Paragraphs>
  <Slides>77</Slides>
  <Notes>75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77</vt:i4>
      </vt:variant>
    </vt:vector>
  </HeadingPairs>
  <TitlesOfParts>
    <vt:vector size="84" baseType="lpstr">
      <vt:lpstr>Arial</vt:lpstr>
      <vt:lpstr>Calibri</vt:lpstr>
      <vt:lpstr>Tahoma</vt:lpstr>
      <vt:lpstr>Times New Roman</vt:lpstr>
      <vt:lpstr>Verdana</vt:lpstr>
      <vt:lpstr>Wingdings</vt:lpstr>
      <vt:lpstr>Office Theme</vt:lpstr>
      <vt:lpstr>School of Information Technology</vt:lpstr>
      <vt:lpstr>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Cole</dc:creator>
  <cp:lastModifiedBy>Peter Cole</cp:lastModifiedBy>
  <cp:revision>5</cp:revision>
  <dcterms:created xsi:type="dcterms:W3CDTF">2023-03-06T02:32:01Z</dcterms:created>
  <dcterms:modified xsi:type="dcterms:W3CDTF">2023-03-20T03:41:48Z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0x0101002F8324FD755ED74C82073F86230DBEDB</vt:lpwstr>
  </property>
</Properties>
</file>